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66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7" Type="http://schemas.openxmlformats.org/officeDocument/2006/relationships/tags" Target="../tags/tag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2278712468_5476635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1225"/>
            <a:ext cx="2284095" cy="1642110"/>
          </a:xfrm>
          <a:prstGeom prst="rect">
            <a:avLst/>
          </a:prstGeom>
        </p:spPr>
      </p:pic>
      <p:pic>
        <p:nvPicPr>
          <p:cNvPr id="3" name="图片 2" descr="2280069796_5476635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095" y="3442970"/>
            <a:ext cx="1515745" cy="1649730"/>
          </a:xfrm>
          <a:prstGeom prst="rect">
            <a:avLst/>
          </a:prstGeom>
        </p:spPr>
      </p:pic>
      <p:pic>
        <p:nvPicPr>
          <p:cNvPr id="4" name="图片 3" descr="2276722915_5476635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9840" y="3442970"/>
            <a:ext cx="1810385" cy="1650365"/>
          </a:xfrm>
          <a:prstGeom prst="rect">
            <a:avLst/>
          </a:prstGeom>
        </p:spPr>
      </p:pic>
      <p:pic>
        <p:nvPicPr>
          <p:cNvPr id="5" name="图片 4" descr="2276746107_5476635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225" y="3442970"/>
            <a:ext cx="1290955" cy="1621790"/>
          </a:xfrm>
          <a:prstGeom prst="rect">
            <a:avLst/>
          </a:prstGeom>
        </p:spPr>
      </p:pic>
      <p:pic>
        <p:nvPicPr>
          <p:cNvPr id="7" name="图片 6" descr="2278718278_547663547"/>
          <p:cNvPicPr>
            <a:picLocks noChangeAspect="1"/>
          </p:cNvPicPr>
          <p:nvPr/>
        </p:nvPicPr>
        <p:blipFill>
          <a:blip r:embed="rId5"/>
          <a:srcRect t="1927" b="4751"/>
          <a:stretch>
            <a:fillRect/>
          </a:stretch>
        </p:blipFill>
        <p:spPr>
          <a:xfrm>
            <a:off x="0" y="499745"/>
            <a:ext cx="3413125" cy="2370455"/>
          </a:xfrm>
          <a:prstGeom prst="ellipse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069840" y="107315"/>
            <a:ext cx="2668270" cy="583565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1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青蛙小便器</a:t>
            </a:r>
            <a:endParaRPr lang="zh-CN" altLang="en-US" sz="1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1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Frog urinal</a:t>
            </a:r>
            <a:endParaRPr lang="zh-CN" altLang="en-US" sz="1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10610" y="852805"/>
            <a:ext cx="2051685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颜色：</a:t>
            </a:r>
            <a:r>
              <a:rPr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绿色/蓝色/咖色/黄色</a:t>
            </a:r>
            <a:endParaRPr sz="1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r>
              <a:rPr lang="zh-CN" alt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Color: </a:t>
            </a:r>
            <a:r>
              <a:rPr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Green blue/coffee/yellow</a:t>
            </a:r>
            <a:endParaRPr sz="1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91580" y="852805"/>
            <a:ext cx="1537335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净重：</a:t>
            </a:r>
            <a:r>
              <a:rPr lang="en-US" altLang="zh-CN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0.28</a:t>
            </a:r>
            <a:r>
              <a:rPr lang="zh-CN" alt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Net weight:</a:t>
            </a:r>
            <a:r>
              <a:rPr 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0.28</a:t>
            </a:r>
            <a:r>
              <a:rPr lang="zh-CN" alt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10610" y="1384300"/>
            <a:ext cx="2044065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毛重：</a:t>
            </a:r>
            <a:r>
              <a:rPr lang="en-US" altLang="zh-CN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0.28</a:t>
            </a:r>
            <a:r>
              <a:rPr lang="zh-CN" alt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KG</a:t>
            </a:r>
            <a:endParaRPr lang="zh-CN" altLang="en-US" sz="1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方正兰亭黑简体" panose="02000000000000000000" charset="-122"/>
              <a:cs typeface="+mj-lt"/>
            </a:endParaRPr>
          </a:p>
          <a:p>
            <a:r>
              <a:rPr lang="zh-CN" alt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 Grossweight:</a:t>
            </a:r>
            <a:r>
              <a:rPr lang="en-US" altLang="zh-CN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0.28</a:t>
            </a:r>
            <a:r>
              <a:rPr lang="zh-CN" alt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KG</a:t>
            </a:r>
            <a:endParaRPr lang="zh-CN" altLang="en-US" sz="1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方正兰亭黑简体" panose="02000000000000000000" charset="-122"/>
              <a:cs typeface="+mj-lt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610610" y="1943100"/>
            <a:ext cx="2223135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包装尺寸：</a:t>
            </a:r>
            <a:r>
              <a:rPr 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56*40*58</a:t>
            </a:r>
            <a:r>
              <a:rPr 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CM</a:t>
            </a:r>
            <a:endParaRPr sz="1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Packing size: </a:t>
            </a:r>
            <a:r>
              <a:rPr 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56*40*58</a:t>
            </a:r>
            <a:r>
              <a:rPr 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CM</a:t>
            </a:r>
            <a:endParaRPr lang="en-US" altLang="en-US" sz="1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291580" y="1384300"/>
            <a:ext cx="1548130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材质：</a:t>
            </a:r>
            <a:r>
              <a:rPr lang="en-US" altLang="zh-CN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</a:t>
            </a:r>
            <a:endParaRPr lang="zh-CN" altLang="en-US" sz="1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Material:</a:t>
            </a:r>
            <a:r>
              <a:rPr lang="en-US" altLang="zh-CN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PP</a:t>
            </a:r>
            <a:endParaRPr lang="en-US" altLang="zh-CN" sz="1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85865" y="1896745"/>
            <a:ext cx="2540000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装箱数：</a:t>
            </a:r>
            <a:r>
              <a:rPr 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24</a:t>
            </a:r>
            <a:r>
              <a:rPr lang="zh-CN" alt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件</a:t>
            </a:r>
            <a:endParaRPr lang="zh-CN" altLang="en-US" sz="1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number: </a:t>
            </a:r>
            <a:r>
              <a:rPr lang="en-US" altLang="zh-CN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24</a:t>
            </a:r>
            <a:r>
              <a:rPr lang="zh-CN" altLang="en-US" sz="1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piece</a:t>
            </a:r>
            <a:endParaRPr lang="zh-CN" altLang="en-US" sz="1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10225" y="2624455"/>
            <a:ext cx="2540000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包装细节：OPP袋子装+入纸箱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Packing details: OPP bag+carton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文本框 23"/>
          <p:cNvSpPr txBox="1"/>
          <p:nvPr>
            <p:custDataLst>
              <p:tags r:id="rId7"/>
            </p:custDataLst>
          </p:nvPr>
        </p:nvSpPr>
        <p:spPr>
          <a:xfrm>
            <a:off x="3610610" y="3039745"/>
            <a:ext cx="4074160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40Q高柜装货数量：</a:t>
            </a:r>
            <a:r>
              <a:rPr lang="en-US" sz="1000">
                <a:latin typeface="+mj-ea"/>
                <a:ea typeface="+mj-ea"/>
                <a:cs typeface="+mj-ea"/>
                <a:sym typeface="+mn-ea"/>
              </a:rPr>
              <a:t>12500</a:t>
            </a:r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1000">
              <a:latin typeface="+mj-ea"/>
              <a:ea typeface="+mj-ea"/>
              <a:cs typeface="+mj-ea"/>
            </a:endParaRPr>
          </a:p>
          <a:p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altLang="zh-CN" sz="1000">
                <a:latin typeface="+mj-ea"/>
                <a:ea typeface="+mj-ea"/>
                <a:cs typeface="+mj-ea"/>
                <a:sym typeface="+mn-ea"/>
              </a:rPr>
              <a:t>12500</a:t>
            </a:r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1000">
              <a:latin typeface="+mj-ea"/>
              <a:ea typeface="+mj-ea"/>
              <a:cs typeface="+mj-ea"/>
            </a:endParaRPr>
          </a:p>
          <a:p>
            <a:endParaRPr lang="zh-CN" altLang="en-US" sz="1000"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310</Words>
  <Application>WPS 演示</Application>
  <PresentationFormat>全屏显示(16:9)</PresentationFormat>
  <Paragraphs>28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Impact</vt:lpstr>
      <vt:lpstr>微软雅黑</vt:lpstr>
      <vt:lpstr>方正兰亭黑简体</vt:lpstr>
      <vt:lpstr>黑体</vt:lpstr>
      <vt:lpstr>汉仪雅酷黑简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1070</cp:revision>
  <dcterms:created xsi:type="dcterms:W3CDTF">2017-10-19T15:57:00Z</dcterms:created>
  <dcterms:modified xsi:type="dcterms:W3CDTF">2026-04-01T11:31:21Z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5F7B4D32EA53426A837B5DE46BD949ED_13</vt:lpwstr>
  </property>
  <property fmtid="{D5CDD505-2E9C-101B-9397-08002B2CF9AE}" pid="5" name="commondata">
    <vt:lpwstr>eyJoZGlkIjoiOTBjMzBlYWY1ZDkzZTIzZDFjMTJjNGNkOGI0MWI5MjYifQ==</vt:lpwstr>
  </property>
</Properties>
</file>