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54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11225" y="2304415"/>
            <a:ext cx="5008880" cy="65659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HB感温浴盆</a:t>
            </a:r>
            <a:endParaRPr lang="zh-CN" altLang="en-US" sz="2000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HB temperature-sensing bathtub</a:t>
            </a:r>
            <a:endParaRPr lang="zh-CN" altLang="en-US" sz="2000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3005455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1.6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1.6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3478530"/>
            <a:ext cx="20440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2.35</a:t>
            </a:r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Grossweight:</a:t>
            </a:r>
            <a:r>
              <a:rPr lang="en-US" altLang="zh-CN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2.35</a:t>
            </a:r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3884930"/>
            <a:ext cx="205168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颜色：如图所示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Color: As shown in the figure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65910" y="3005455"/>
            <a:ext cx="14757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81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*10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3530" y="3444875"/>
            <a:ext cx="15367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780" y="4670425"/>
            <a:ext cx="154813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材质：pp+tpe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 pp+tpe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160" y="4333240"/>
            <a:ext cx="162433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产品尺寸：8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X51*22CM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Dimensions: 8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X51X22CM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39615" y="4652645"/>
            <a:ext cx="440880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备注：以上报价均是单个空盆，不含浴网.浴垫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Remarks: the above quotation is a single empty basin, excluding bath net, bracket and bath pad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3890" y="296545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包装细节：OPP袋子装+入纸箱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details: OPP bag+carton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" y="85725"/>
            <a:ext cx="2269490" cy="19780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520" y="85725"/>
            <a:ext cx="1728470" cy="20154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740" y="292735"/>
            <a:ext cx="2394585" cy="2913380"/>
          </a:xfrm>
          <a:prstGeom prst="rect">
            <a:avLst/>
          </a:prstGeom>
        </p:spPr>
      </p:pic>
      <p:pic>
        <p:nvPicPr>
          <p:cNvPr id="5" name="图片 4" descr="主图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765" y="85725"/>
            <a:ext cx="2015490" cy="201549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559560" y="38449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565910" y="4284345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005</a:t>
            </a:r>
            <a:endParaRPr lang="zh-CN" altLang="en-US" sz="900"/>
          </a:p>
          <a:p>
            <a:r>
              <a:rPr lang="zh-CN" altLang="en-US" sz="900"/>
              <a:t>Implementation standard: Q/HYHB 005</a:t>
            </a:r>
            <a:endParaRPr lang="zh-CN" altLang="en-US" sz="900"/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3183890" y="3425190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单件体积：0.0402m³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0.0402m³</a:t>
            </a:r>
            <a:endParaRPr lang="zh-CN" altLang="en-US" sz="900"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9"/>
            </p:custDataLst>
          </p:nvPr>
        </p:nvSpPr>
        <p:spPr>
          <a:xfrm>
            <a:off x="3634740" y="428942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40Q高柜装货数量：1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680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1680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632</Words>
  <Application>WPS 演示</Application>
  <PresentationFormat>全屏显示(16:9)</PresentationFormat>
  <Paragraphs>43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Impact</vt:lpstr>
      <vt:lpstr>微软雅黑</vt:lpstr>
      <vt:lpstr>汉仪雅酷黑简</vt:lpstr>
      <vt:lpstr>黑体</vt:lpstr>
      <vt:lpstr>汉仪力量黑简</vt:lpstr>
      <vt:lpstr>汉仪颜楷简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1068</cp:revision>
  <dcterms:created xsi:type="dcterms:W3CDTF">2017-10-19T15:57:00Z</dcterms:created>
  <dcterms:modified xsi:type="dcterms:W3CDTF">2026-03-30T09:17:01Z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A3924465C3CB48C397F90AD8160A422E_13</vt:lpwstr>
  </property>
  <property fmtid="{D5CDD505-2E9C-101B-9397-08002B2CF9AE}" pid="5" name="commondata">
    <vt:lpwstr>eyJoZGlkIjoiOTBjMzBlYWY1ZDkzZTIzZDFjMTJjNGNkOGI0MWI5MjYifQ==</vt:lpwstr>
  </property>
</Properties>
</file>