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969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6.xml"/><Relationship Id="rId15" Type="http://schemas.openxmlformats.org/officeDocument/2006/relationships/image" Target="../media/image7.png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7670" y="2192655"/>
            <a:ext cx="2260600" cy="1639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670" y="3944620"/>
            <a:ext cx="2308225" cy="1138555"/>
          </a:xfrm>
          <a:prstGeom prst="rect">
            <a:avLst/>
          </a:prstGeom>
        </p:spPr>
      </p:pic>
      <p:pic>
        <p:nvPicPr>
          <p:cNvPr id="7" name="图片 6" descr="浴盆11_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55"/>
            <a:ext cx="2926080" cy="5120005"/>
          </a:xfrm>
          <a:prstGeom prst="rect">
            <a:avLst/>
          </a:prstGeom>
        </p:spPr>
      </p:pic>
      <p:pic>
        <p:nvPicPr>
          <p:cNvPr id="8" name="图片 7" descr="场景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810" y="13970"/>
            <a:ext cx="2140585" cy="21405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467350" y="153035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latin typeface="腾祥沁圆简-W2" panose="01010104010101010101" charset="-122"/>
                <a:ea typeface="腾祥沁圆简-W2" panose="01010104010101010101" charset="-122"/>
                <a:cs typeface="腾祥沁圆简-W2" panose="01010104010101010101" charset="-122"/>
              </a:rPr>
              <a:t>TKX01</a:t>
            </a:r>
            <a:r>
              <a:rPr lang="zh-CN" altLang="en-US" sz="3600" b="1">
                <a:latin typeface="腾祥沁圆简-W2" panose="01010104010101010101" charset="-122"/>
                <a:ea typeface="腾祥沁圆简-W2" panose="01010104010101010101" charset="-122"/>
                <a:cs typeface="腾祥沁圆简-W2" panose="01010104010101010101" charset="-122"/>
              </a:rPr>
              <a:t>浴盆</a:t>
            </a:r>
            <a:endParaRPr lang="zh-CN" altLang="en-US" sz="3600" b="1">
              <a:latin typeface="腾祥沁圆简-W2" panose="01010104010101010101" charset="-122"/>
              <a:ea typeface="腾祥沁圆简-W2" panose="01010104010101010101" charset="-122"/>
              <a:cs typeface="腾祥沁圆简-W2" panose="0101010401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5208270" y="798195"/>
            <a:ext cx="12528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品名：</a:t>
            </a:r>
            <a:r>
              <a:rPr lang="en-US" altLang="zh-CN" sz="900"/>
              <a:t>TKX01</a:t>
            </a:r>
            <a:r>
              <a:rPr lang="zh-CN" altLang="en-US" sz="900"/>
              <a:t>浴盆</a:t>
            </a:r>
            <a:endParaRPr lang="zh-CN" altLang="en-US" sz="900"/>
          </a:p>
          <a:p>
            <a:r>
              <a:rPr lang="zh-CN" altLang="en-US" sz="900"/>
              <a:t>Name:</a:t>
            </a:r>
            <a:r>
              <a:rPr lang="en-US" altLang="zh-CN" sz="900">
                <a:sym typeface="+mn-ea"/>
              </a:rPr>
              <a:t>TKX01</a:t>
            </a:r>
            <a:r>
              <a:rPr lang="zh-CN" altLang="en-US" sz="900"/>
              <a:t> bathtub</a:t>
            </a:r>
            <a:endParaRPr lang="zh-CN" altLang="en-US" sz="900"/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7172325" y="79819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225415" y="1224280"/>
            <a:ext cx="302133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产品展开尺寸：</a:t>
            </a:r>
            <a:r>
              <a:rPr lang="en-US" altLang="zh-CN" sz="900"/>
              <a:t>96</a:t>
            </a:r>
            <a:r>
              <a:rPr lang="zh-CN" altLang="en-US" sz="900"/>
              <a:t>*</a:t>
            </a:r>
            <a:r>
              <a:rPr lang="en-US" altLang="zh-CN" sz="900"/>
              <a:t>53</a:t>
            </a:r>
            <a:r>
              <a:rPr lang="zh-CN" altLang="en-US" sz="900"/>
              <a:t>*2</a:t>
            </a:r>
            <a:r>
              <a:rPr lang="en-US" altLang="zh-CN" sz="900"/>
              <a:t>3.5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Expanded product size: </a:t>
            </a:r>
            <a:r>
              <a:rPr lang="en-US" altLang="zh-CN" sz="900">
                <a:sym typeface="+mn-ea"/>
              </a:rPr>
              <a:t>96</a:t>
            </a:r>
            <a:r>
              <a:rPr lang="zh-CN" altLang="en-US" sz="900">
                <a:sym typeface="+mn-ea"/>
              </a:rPr>
              <a:t>*</a:t>
            </a:r>
            <a:r>
              <a:rPr lang="en-US" altLang="zh-CN" sz="900">
                <a:sym typeface="+mn-ea"/>
              </a:rPr>
              <a:t>53</a:t>
            </a:r>
            <a:r>
              <a:rPr lang="zh-CN" altLang="en-US" sz="900">
                <a:sym typeface="+mn-ea"/>
              </a:rPr>
              <a:t>*2</a:t>
            </a:r>
            <a:r>
              <a:rPr lang="en-US" altLang="zh-CN" sz="900">
                <a:sym typeface="+mn-ea"/>
              </a:rPr>
              <a:t>3.5cm</a:t>
            </a:r>
            <a:endParaRPr lang="zh-CN" altLang="en-US" sz="900"/>
          </a:p>
          <a:p>
            <a:endParaRPr lang="zh-CN" altLang="en-US" sz="900"/>
          </a:p>
          <a:p>
            <a:r>
              <a:rPr lang="zh-CN" altLang="en-US" sz="900"/>
              <a:t>产品折叠尺寸：</a:t>
            </a:r>
            <a:r>
              <a:rPr lang="en-US" sz="900"/>
              <a:t>96*53*11.5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Folding size: </a:t>
            </a:r>
            <a:r>
              <a:rPr lang="en-US" sz="900">
                <a:sym typeface="+mn-ea"/>
              </a:rPr>
              <a:t>96*53*11.5</a:t>
            </a:r>
            <a:r>
              <a:rPr lang="en-US" altLang="zh-CN" sz="900"/>
              <a:t>cm</a:t>
            </a:r>
            <a:endParaRPr lang="en-US" altLang="zh-CN" sz="900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7172325" y="1224280"/>
            <a:ext cx="163576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包装尺寸：</a:t>
            </a:r>
            <a:r>
              <a:rPr lang="en-US" altLang="zh-CN" sz="900"/>
              <a:t>91*51*12CM</a:t>
            </a:r>
            <a:endParaRPr lang="zh-CN" altLang="en-US" sz="900"/>
          </a:p>
          <a:p>
            <a:r>
              <a:rPr lang="zh-CN" altLang="en-US" sz="900"/>
              <a:t>Packing: </a:t>
            </a:r>
            <a:r>
              <a:rPr lang="en-US" altLang="zh-CN" sz="900">
                <a:sym typeface="+mn-ea"/>
              </a:rPr>
              <a:t>91*51*12CM</a:t>
            </a:r>
            <a:endParaRPr lang="en-US" altLang="zh-CN" sz="900">
              <a:sym typeface="+mn-ea"/>
            </a:endParaRPr>
          </a:p>
          <a:p>
            <a:endParaRPr lang="zh-CN" altLang="en-US" sz="900"/>
          </a:p>
          <a:p>
            <a:r>
              <a:rPr lang="zh-CN" altLang="en-US" sz="900"/>
              <a:t>装箱数：1件</a:t>
            </a:r>
            <a:endParaRPr lang="zh-CN" altLang="en-US" sz="900"/>
          </a:p>
          <a:p>
            <a:r>
              <a:rPr lang="zh-CN" altLang="en-US" sz="900"/>
              <a:t>Packing number: 1 piece</a:t>
            </a:r>
            <a:endParaRPr lang="zh-CN" altLang="en-US" sz="900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229860" y="2007870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altLang="zh-CN" sz="900"/>
              <a:t>2.65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2.65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172325" y="2007870"/>
            <a:ext cx="1421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</a:t>
            </a:r>
            <a:r>
              <a:rPr lang="en-US" altLang="zh-CN" sz="900"/>
              <a:t>3.4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Gross weight: </a:t>
            </a:r>
            <a:r>
              <a:rPr lang="en-US" altLang="zh-CN" sz="900"/>
              <a:t>3.4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5209540" y="2433955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005</a:t>
            </a:r>
            <a:endParaRPr lang="zh-CN" altLang="en-US" sz="900"/>
          </a:p>
          <a:p>
            <a:r>
              <a:rPr lang="zh-CN" altLang="en-US" sz="900"/>
              <a:t>Implementation standard: Q/HYHB 005</a:t>
            </a:r>
            <a:endParaRPr lang="zh-CN" altLang="en-US" sz="900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7172325" y="2433955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</a:t>
            </a:r>
            <a:r>
              <a:rPr lang="en-US" altLang="zh-CN" sz="900"/>
              <a:t>56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</a:t>
            </a:r>
            <a:r>
              <a:rPr lang="en-US" altLang="zh-CN" sz="900">
                <a:sym typeface="+mn-ea"/>
              </a:rPr>
              <a:t>56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198745" y="286004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1220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1220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5182235" y="322834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7522845" y="3596005"/>
            <a:ext cx="1423035" cy="155067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229860" y="4533265"/>
            <a:ext cx="19418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2023</a:t>
            </a:r>
            <a:r>
              <a:rPr lang="zh-CN" altLang="zh-CN" sz="2000"/>
              <a:t>年</a:t>
            </a:r>
            <a:r>
              <a:rPr lang="en-US" altLang="zh-CN" sz="2000"/>
              <a:t>7</a:t>
            </a:r>
            <a:r>
              <a:rPr lang="zh-CN" altLang="en-US" sz="2000"/>
              <a:t>月新品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499</Words>
  <Application>WPS 演示</Application>
  <PresentationFormat>全屏显示(16:9)</PresentationFormat>
  <Paragraphs>41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2026-03-29T12:49:36Z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77BFF00DBCD24FE1890A788D08648F2A_13</vt:lpwstr>
  </property>
  <property fmtid="{D5CDD505-2E9C-101B-9397-08002B2CF9AE}" pid="5" name="commondata">
    <vt:lpwstr>eyJoZGlkIjoiOTBjMzBlYWY1ZDkzZTIzZDFjMTJjNGNkOGI0MWI5MjYifQ==</vt:lpwstr>
  </property>
</Properties>
</file>