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812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098800" y="45085"/>
            <a:ext cx="38252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+mn-ea"/>
              </a:rPr>
              <a:t>超级新品</a:t>
            </a:r>
            <a:endParaRPr lang="zh-CN" altLang="en-US" sz="2400" b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+mn-ea"/>
              </a:rPr>
              <a:t>Super new product</a:t>
            </a:r>
            <a:endParaRPr lang="zh-CN" altLang="en-US" sz="2400" b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sym typeface="+mn-ea"/>
            </a:endParaRPr>
          </a:p>
        </p:txBody>
      </p:sp>
      <p:pic>
        <p:nvPicPr>
          <p:cNvPr id="3" name="图片 2" descr="浴盆_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042285"/>
            <a:ext cx="1668145" cy="2101215"/>
          </a:xfrm>
          <a:prstGeom prst="rect">
            <a:avLst/>
          </a:prstGeom>
        </p:spPr>
      </p:pic>
      <p:pic>
        <p:nvPicPr>
          <p:cNvPr id="4" name="图片 3" descr="浴盆_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145" y="3042285"/>
            <a:ext cx="1644650" cy="2079625"/>
          </a:xfrm>
          <a:prstGeom prst="rect">
            <a:avLst/>
          </a:prstGeom>
        </p:spPr>
      </p:pic>
      <p:pic>
        <p:nvPicPr>
          <p:cNvPr id="5" name="图片 4" descr="浴盆_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795" y="3042285"/>
            <a:ext cx="1661795" cy="2101215"/>
          </a:xfrm>
          <a:prstGeom prst="rect">
            <a:avLst/>
          </a:prstGeom>
        </p:spPr>
      </p:pic>
      <p:pic>
        <p:nvPicPr>
          <p:cNvPr id="7" name="图片 6" descr="浴盆_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860" y="-19050"/>
            <a:ext cx="1938020" cy="302069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620" y="13525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品名：JYGW浴盆</a:t>
            </a:r>
            <a:endParaRPr lang="zh-CN" altLang="en-US" sz="900"/>
          </a:p>
          <a:p>
            <a:r>
              <a:rPr lang="zh-CN" altLang="en-US" sz="900"/>
              <a:t>Name: JYGW bathtub</a:t>
            </a:r>
            <a:endParaRPr lang="zh-CN" altLang="en-US" sz="900"/>
          </a:p>
        </p:txBody>
      </p:sp>
      <p:sp>
        <p:nvSpPr>
          <p:cNvPr id="9" name="文本框 8"/>
          <p:cNvSpPr txBox="1"/>
          <p:nvPr/>
        </p:nvSpPr>
        <p:spPr>
          <a:xfrm>
            <a:off x="0" y="54991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0" name="文本框 9"/>
          <p:cNvSpPr txBox="1"/>
          <p:nvPr/>
        </p:nvSpPr>
        <p:spPr>
          <a:xfrm>
            <a:off x="0" y="956310"/>
            <a:ext cx="302133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产品展开尺寸：81*49*21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Expanded product size: 81*49*21</a:t>
            </a:r>
            <a:r>
              <a:rPr lang="en-US" altLang="zh-CN" sz="900"/>
              <a:t>cm</a:t>
            </a:r>
            <a:endParaRPr lang="zh-CN" altLang="en-US" sz="900"/>
          </a:p>
          <a:p>
            <a:endParaRPr lang="zh-CN" altLang="en-US" sz="900"/>
          </a:p>
          <a:p>
            <a:r>
              <a:rPr lang="zh-CN" altLang="en-US" sz="900"/>
              <a:t>产品折叠尺寸：81*49*</a:t>
            </a:r>
            <a:r>
              <a:rPr lang="en-US" altLang="zh-CN" sz="900"/>
              <a:t>9cm</a:t>
            </a:r>
            <a:endParaRPr lang="zh-CN" altLang="en-US" sz="900"/>
          </a:p>
          <a:p>
            <a:r>
              <a:rPr lang="zh-CN" altLang="en-US" sz="900"/>
              <a:t>Folding size: 81*49*</a:t>
            </a:r>
            <a:r>
              <a:rPr lang="en-US" altLang="zh-CN" sz="900"/>
              <a:t>9cm</a:t>
            </a:r>
            <a:endParaRPr lang="en-US" altLang="zh-CN" sz="900"/>
          </a:p>
        </p:txBody>
      </p:sp>
      <p:sp>
        <p:nvSpPr>
          <p:cNvPr id="11" name="文本框 10"/>
          <p:cNvSpPr txBox="1"/>
          <p:nvPr/>
        </p:nvSpPr>
        <p:spPr>
          <a:xfrm>
            <a:off x="0" y="219773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净重：1.45KG</a:t>
            </a:r>
            <a:endParaRPr lang="zh-CN" altLang="en-US" sz="900"/>
          </a:p>
          <a:p>
            <a:r>
              <a:rPr lang="zh-CN" altLang="en-US" sz="900"/>
              <a:t>Net weight: 1.45KG</a:t>
            </a:r>
            <a:endParaRPr lang="zh-CN" altLang="en-US" sz="900"/>
          </a:p>
        </p:txBody>
      </p:sp>
      <p:sp>
        <p:nvSpPr>
          <p:cNvPr id="12" name="文本框 11"/>
          <p:cNvSpPr txBox="1"/>
          <p:nvPr/>
        </p:nvSpPr>
        <p:spPr>
          <a:xfrm>
            <a:off x="0" y="262001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毛重：1.95kg</a:t>
            </a:r>
            <a:endParaRPr lang="zh-CN" altLang="en-US" sz="900"/>
          </a:p>
          <a:p>
            <a:r>
              <a:rPr lang="zh-CN" altLang="en-US" sz="900"/>
              <a:t>Gross weight: 1.95kg</a:t>
            </a:r>
            <a:endParaRPr lang="zh-CN" altLang="en-US" sz="900"/>
          </a:p>
        </p:txBody>
      </p:sp>
      <p:sp>
        <p:nvSpPr>
          <p:cNvPr id="13" name="文本框 12"/>
          <p:cNvSpPr txBox="1"/>
          <p:nvPr/>
        </p:nvSpPr>
        <p:spPr>
          <a:xfrm>
            <a:off x="2235835" y="909320"/>
            <a:ext cx="25400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包装尺寸：82*49*10</a:t>
            </a:r>
            <a:endParaRPr lang="zh-CN" altLang="en-US" sz="900"/>
          </a:p>
          <a:p>
            <a:r>
              <a:rPr lang="zh-CN" altLang="en-US" sz="900"/>
              <a:t>Packing: 82*49*10</a:t>
            </a:r>
            <a:endParaRPr lang="zh-CN" altLang="en-US" sz="900"/>
          </a:p>
          <a:p>
            <a:endParaRPr lang="zh-CN" altLang="en-US" sz="900"/>
          </a:p>
          <a:p>
            <a:r>
              <a:rPr lang="zh-CN" altLang="en-US" sz="900"/>
              <a:t>装箱数：1件</a:t>
            </a:r>
            <a:endParaRPr lang="zh-CN" altLang="en-US" sz="900"/>
          </a:p>
          <a:p>
            <a:r>
              <a:rPr lang="zh-CN" altLang="en-US" sz="900"/>
              <a:t>Packing number: 1 piece</a:t>
            </a:r>
            <a:endParaRPr lang="zh-CN" altLang="en-US" sz="900"/>
          </a:p>
        </p:txBody>
      </p:sp>
      <p:sp>
        <p:nvSpPr>
          <p:cNvPr id="15" name="文本框 14"/>
          <p:cNvSpPr txBox="1"/>
          <p:nvPr/>
        </p:nvSpPr>
        <p:spPr>
          <a:xfrm>
            <a:off x="2265680" y="2633345"/>
            <a:ext cx="51269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备注：报价包含水温计+花洒杯子；不含浴垫</a:t>
            </a:r>
            <a:endParaRPr lang="zh-CN" altLang="en-US" sz="900"/>
          </a:p>
          <a:p>
            <a:r>
              <a:rPr lang="zh-CN" altLang="en-US" sz="900"/>
              <a:t>Remarks: The quotation includes water temperature meter+shower cup; Bath pad not included</a:t>
            </a:r>
            <a:endParaRPr lang="zh-CN" altLang="en-US" sz="900"/>
          </a:p>
        </p:txBody>
      </p:sp>
      <p:sp>
        <p:nvSpPr>
          <p:cNvPr id="14" name="文本框 13"/>
          <p:cNvSpPr txBox="1"/>
          <p:nvPr/>
        </p:nvSpPr>
        <p:spPr>
          <a:xfrm>
            <a:off x="2220595" y="179070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40Q高柜装货数量：1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680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1680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  <p:pic>
        <p:nvPicPr>
          <p:cNvPr id="18" name="图片 17" descr="主图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590" y="3052445"/>
            <a:ext cx="2063115" cy="20631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25675" y="219265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  <p:sp>
        <p:nvSpPr>
          <p:cNvPr id="19" name="文本框 18"/>
          <p:cNvSpPr txBox="1"/>
          <p:nvPr/>
        </p:nvSpPr>
        <p:spPr>
          <a:xfrm>
            <a:off x="7620" y="1752600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单件体积：0.0402m³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0.0402m³</a:t>
            </a:r>
            <a:endParaRPr lang="zh-CN" altLang="en-US" sz="900"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76190" y="2214245"/>
            <a:ext cx="2129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执行标准：Q/HYHB 005</a:t>
            </a:r>
            <a:endParaRPr lang="zh-CN" altLang="en-US" sz="900"/>
          </a:p>
          <a:p>
            <a:r>
              <a:rPr lang="zh-CN" altLang="en-US" sz="900"/>
              <a:t>Implementation standard: Q/HYHB 005</a:t>
            </a:r>
            <a:endParaRPr lang="zh-CN" altLang="en-US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8100,&quot;width&quot;:6431}"/>
</p:tagLst>
</file>

<file path=ppt/tags/tag2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602</Words>
  <Application>WPS 演示</Application>
  <PresentationFormat>全屏显示(16:9)</PresentationFormat>
  <Paragraphs>43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Impact</vt:lpstr>
      <vt:lpstr>微软雅黑</vt:lpstr>
      <vt:lpstr>汉仪雅酷黑简</vt:lpstr>
      <vt:lpstr>黑体</vt:lpstr>
      <vt:lpstr>汉仪力量黑简</vt:lpstr>
      <vt:lpstr>汉仪颜楷简</vt:lpstr>
      <vt:lpstr>方正兰亭黑简体</vt:lpstr>
      <vt:lpstr>方正大黑简体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1068</cp:revision>
  <dcterms:created xsi:type="dcterms:W3CDTF">2017-10-19T15:57:00Z</dcterms:created>
  <dcterms:modified xsi:type="dcterms:W3CDTF">2026-03-29T13:11:21Z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C5D240E2BB1D4C9BAC9115680F0E7AEA_13</vt:lpwstr>
  </property>
  <property fmtid="{D5CDD505-2E9C-101B-9397-08002B2CF9AE}" pid="5" name="commondata">
    <vt:lpwstr>eyJoZGlkIjoiOTBjMzBlYWY1ZDkzZTIzZDFjMTJjNGNkOGI0MWI5MjYifQ==</vt:lpwstr>
  </property>
</Properties>
</file>