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516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23" userDrawn="1">
          <p15:clr>
            <a:srgbClr val="A4A3A4"/>
          </p15:clr>
        </p15:guide>
        <p15:guide id="3" orient="horz" pos="2669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91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23"/>
        <p:guide orient="horz" pos="2669"/>
        <p:guide pos="5443"/>
        <p:guide pos="2891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4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>
            <a:spLocks noChangeAspect="1"/>
          </p:cNvSpPr>
          <p:nvPr/>
        </p:nvSpPr>
        <p:spPr>
          <a:xfrm>
            <a:off x="5790369" y="0"/>
            <a:ext cx="3353632" cy="3117917"/>
          </a:xfrm>
          <a:custGeom>
            <a:avLst/>
            <a:gdLst>
              <a:gd name="connsiteX0" fmla="*/ 21688 w 4471509"/>
              <a:gd name="connsiteY0" fmla="*/ 0 h 4157223"/>
              <a:gd name="connsiteX1" fmla="*/ 4471509 w 4471509"/>
              <a:gd name="connsiteY1" fmla="*/ 0 h 4157223"/>
              <a:gd name="connsiteX2" fmla="*/ 4471509 w 4471509"/>
              <a:gd name="connsiteY2" fmla="*/ 3995833 h 4157223"/>
              <a:gd name="connsiteX3" fmla="*/ 4330146 w 4471509"/>
              <a:gd name="connsiteY3" fmla="*/ 4039253 h 4157223"/>
              <a:gd name="connsiteX4" fmla="*/ 3464351 w 4471509"/>
              <a:gd name="connsiteY4" fmla="*/ 4157223 h 4157223"/>
              <a:gd name="connsiteX5" fmla="*/ 0 w 4471509"/>
              <a:gd name="connsiteY5" fmla="*/ 410067 h 4157223"/>
              <a:gd name="connsiteX6" fmla="*/ 17887 w 4471509"/>
              <a:gd name="connsiteY6" fmla="*/ 26942 h 4157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71509" h="4157223">
                <a:moveTo>
                  <a:pt x="21688" y="0"/>
                </a:moveTo>
                <a:lnTo>
                  <a:pt x="4471509" y="0"/>
                </a:lnTo>
                <a:lnTo>
                  <a:pt x="4471509" y="3995833"/>
                </a:lnTo>
                <a:lnTo>
                  <a:pt x="4330146" y="4039253"/>
                </a:lnTo>
                <a:cubicBezTo>
                  <a:pt x="4053415" y="4116265"/>
                  <a:pt x="3763305" y="4157223"/>
                  <a:pt x="3464351" y="4157223"/>
                </a:cubicBezTo>
                <a:cubicBezTo>
                  <a:pt x="1551043" y="4157223"/>
                  <a:pt x="0" y="2479564"/>
                  <a:pt x="0" y="410067"/>
                </a:cubicBezTo>
                <a:cubicBezTo>
                  <a:pt x="0" y="280724"/>
                  <a:pt x="6059" y="152911"/>
                  <a:pt x="17887" y="26942"/>
                </a:cubicBezTo>
                <a:close/>
              </a:path>
            </a:pathLst>
          </a:custGeom>
          <a:noFill/>
          <a:ln w="12700">
            <a:gradFill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4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8" name="任意多边形 7"/>
          <p:cNvSpPr>
            <a:spLocks noChangeAspect="1"/>
          </p:cNvSpPr>
          <p:nvPr/>
        </p:nvSpPr>
        <p:spPr>
          <a:xfrm>
            <a:off x="7018656" y="2038783"/>
            <a:ext cx="2125344" cy="3104718"/>
          </a:xfrm>
          <a:custGeom>
            <a:avLst/>
            <a:gdLst>
              <a:gd name="connsiteX0" fmla="*/ 2306989 w 2833792"/>
              <a:gd name="connsiteY0" fmla="*/ 0 h 4139624"/>
              <a:gd name="connsiteX1" fmla="*/ 2771928 w 2833792"/>
              <a:gd name="connsiteY1" fmla="*/ 46870 h 4139624"/>
              <a:gd name="connsiteX2" fmla="*/ 2833792 w 2833792"/>
              <a:gd name="connsiteY2" fmla="*/ 62777 h 4139624"/>
              <a:gd name="connsiteX3" fmla="*/ 2833792 w 2833792"/>
              <a:gd name="connsiteY3" fmla="*/ 4139624 h 4139624"/>
              <a:gd name="connsiteX4" fmla="*/ 909669 w 2833792"/>
              <a:gd name="connsiteY4" fmla="*/ 4139624 h 4139624"/>
              <a:gd name="connsiteX5" fmla="*/ 839530 w 2833792"/>
              <a:gd name="connsiteY5" fmla="*/ 4087174 h 4139624"/>
              <a:gd name="connsiteX6" fmla="*/ 0 w 2833792"/>
              <a:gd name="connsiteY6" fmla="*/ 2306990 h 4139624"/>
              <a:gd name="connsiteX7" fmla="*/ 2306989 w 2833792"/>
              <a:gd name="connsiteY7" fmla="*/ 0 h 4139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3792" h="4139624">
                <a:moveTo>
                  <a:pt x="2306989" y="0"/>
                </a:moveTo>
                <a:cubicBezTo>
                  <a:pt x="2466254" y="0"/>
                  <a:pt x="2621749" y="16139"/>
                  <a:pt x="2771928" y="46870"/>
                </a:cubicBezTo>
                <a:lnTo>
                  <a:pt x="2833792" y="62777"/>
                </a:lnTo>
                <a:lnTo>
                  <a:pt x="2833792" y="4139624"/>
                </a:lnTo>
                <a:lnTo>
                  <a:pt x="909669" y="4139624"/>
                </a:lnTo>
                <a:lnTo>
                  <a:pt x="839530" y="4087174"/>
                </a:lnTo>
                <a:cubicBezTo>
                  <a:pt x="326808" y="3664039"/>
                  <a:pt x="0" y="3023679"/>
                  <a:pt x="0" y="2306990"/>
                </a:cubicBezTo>
                <a:cubicBezTo>
                  <a:pt x="0" y="1032874"/>
                  <a:pt x="1032874" y="0"/>
                  <a:pt x="2306989" y="0"/>
                </a:cubicBezTo>
                <a:close/>
              </a:path>
            </a:pathLst>
          </a:custGeom>
          <a:noFill/>
          <a:ln w="12700">
            <a:gradFill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4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925634" y="1950674"/>
            <a:ext cx="4893311" cy="1213247"/>
          </a:xfrm>
        </p:spPr>
        <p:txBody>
          <a:bodyPr anchor="b">
            <a:normAutofit/>
          </a:bodyPr>
          <a:lstStyle>
            <a:lvl1pPr algn="l">
              <a:defRPr sz="4050" b="1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25634" y="3232978"/>
            <a:ext cx="4893311" cy="651272"/>
          </a:xfrm>
        </p:spPr>
        <p:txBody>
          <a:bodyPr>
            <a:normAutofit/>
          </a:bodyPr>
          <a:lstStyle>
            <a:lvl1pPr marL="0" indent="0" algn="l">
              <a:buNone/>
              <a:defRPr sz="135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 flipH="1">
            <a:off x="0" y="0"/>
            <a:ext cx="3353400" cy="5143501"/>
            <a:chOff x="7720492" y="0"/>
            <a:chExt cx="4471509" cy="6858001"/>
          </a:xfrm>
        </p:grpSpPr>
        <p:sp>
          <p:nvSpPr>
            <p:cNvPr id="8" name="任意多边形 7"/>
            <p:cNvSpPr>
              <a:spLocks noChangeAspect="1"/>
            </p:cNvSpPr>
            <p:nvPr/>
          </p:nvSpPr>
          <p:spPr>
            <a:xfrm>
              <a:off x="7720492" y="0"/>
              <a:ext cx="4471509" cy="4157223"/>
            </a:xfrm>
            <a:custGeom>
              <a:avLst/>
              <a:gdLst>
                <a:gd name="connsiteX0" fmla="*/ 21688 w 4471509"/>
                <a:gd name="connsiteY0" fmla="*/ 0 h 4157223"/>
                <a:gd name="connsiteX1" fmla="*/ 4471509 w 4471509"/>
                <a:gd name="connsiteY1" fmla="*/ 0 h 4157223"/>
                <a:gd name="connsiteX2" fmla="*/ 4471509 w 4471509"/>
                <a:gd name="connsiteY2" fmla="*/ 3995833 h 4157223"/>
                <a:gd name="connsiteX3" fmla="*/ 4330146 w 4471509"/>
                <a:gd name="connsiteY3" fmla="*/ 4039253 h 4157223"/>
                <a:gd name="connsiteX4" fmla="*/ 3464351 w 4471509"/>
                <a:gd name="connsiteY4" fmla="*/ 4157223 h 4157223"/>
                <a:gd name="connsiteX5" fmla="*/ 0 w 4471509"/>
                <a:gd name="connsiteY5" fmla="*/ 410067 h 4157223"/>
                <a:gd name="connsiteX6" fmla="*/ 17887 w 4471509"/>
                <a:gd name="connsiteY6" fmla="*/ 26942 h 4157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1509" h="4157223">
                  <a:moveTo>
                    <a:pt x="21688" y="0"/>
                  </a:moveTo>
                  <a:lnTo>
                    <a:pt x="4471509" y="0"/>
                  </a:lnTo>
                  <a:lnTo>
                    <a:pt x="4471509" y="3995833"/>
                  </a:lnTo>
                  <a:lnTo>
                    <a:pt x="4330146" y="4039253"/>
                  </a:lnTo>
                  <a:cubicBezTo>
                    <a:pt x="4053415" y="4116265"/>
                    <a:pt x="3763305" y="4157223"/>
                    <a:pt x="3464351" y="4157223"/>
                  </a:cubicBezTo>
                  <a:cubicBezTo>
                    <a:pt x="1551043" y="4157223"/>
                    <a:pt x="0" y="2479564"/>
                    <a:pt x="0" y="410067"/>
                  </a:cubicBezTo>
                  <a:cubicBezTo>
                    <a:pt x="0" y="280724"/>
                    <a:pt x="6059" y="152911"/>
                    <a:pt x="17887" y="26942"/>
                  </a:cubicBezTo>
                  <a:close/>
                </a:path>
              </a:pathLst>
            </a:custGeom>
            <a:noFill/>
            <a:ln w="12700"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100000">
                    <a:schemeClr val="accent4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350"/>
            </a:p>
          </p:txBody>
        </p:sp>
        <p:sp>
          <p:nvSpPr>
            <p:cNvPr id="9" name="任意多边形 8"/>
            <p:cNvSpPr>
              <a:spLocks noChangeAspect="1"/>
            </p:cNvSpPr>
            <p:nvPr/>
          </p:nvSpPr>
          <p:spPr>
            <a:xfrm>
              <a:off x="9358208" y="2718377"/>
              <a:ext cx="2833792" cy="4139624"/>
            </a:xfrm>
            <a:custGeom>
              <a:avLst/>
              <a:gdLst>
                <a:gd name="connsiteX0" fmla="*/ 2306989 w 2833792"/>
                <a:gd name="connsiteY0" fmla="*/ 0 h 4139624"/>
                <a:gd name="connsiteX1" fmla="*/ 2771928 w 2833792"/>
                <a:gd name="connsiteY1" fmla="*/ 46870 h 4139624"/>
                <a:gd name="connsiteX2" fmla="*/ 2833792 w 2833792"/>
                <a:gd name="connsiteY2" fmla="*/ 62777 h 4139624"/>
                <a:gd name="connsiteX3" fmla="*/ 2833792 w 2833792"/>
                <a:gd name="connsiteY3" fmla="*/ 4139624 h 4139624"/>
                <a:gd name="connsiteX4" fmla="*/ 909669 w 2833792"/>
                <a:gd name="connsiteY4" fmla="*/ 4139624 h 4139624"/>
                <a:gd name="connsiteX5" fmla="*/ 839530 w 2833792"/>
                <a:gd name="connsiteY5" fmla="*/ 4087174 h 4139624"/>
                <a:gd name="connsiteX6" fmla="*/ 0 w 2833792"/>
                <a:gd name="connsiteY6" fmla="*/ 2306990 h 4139624"/>
                <a:gd name="connsiteX7" fmla="*/ 2306989 w 2833792"/>
                <a:gd name="connsiteY7" fmla="*/ 0 h 413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3792" h="4139624">
                  <a:moveTo>
                    <a:pt x="2306989" y="0"/>
                  </a:moveTo>
                  <a:cubicBezTo>
                    <a:pt x="2466254" y="0"/>
                    <a:pt x="2621749" y="16139"/>
                    <a:pt x="2771928" y="46870"/>
                  </a:cubicBezTo>
                  <a:lnTo>
                    <a:pt x="2833792" y="62777"/>
                  </a:lnTo>
                  <a:lnTo>
                    <a:pt x="2833792" y="4139624"/>
                  </a:lnTo>
                  <a:lnTo>
                    <a:pt x="909669" y="4139624"/>
                  </a:lnTo>
                  <a:lnTo>
                    <a:pt x="839530" y="4087174"/>
                  </a:lnTo>
                  <a:cubicBezTo>
                    <a:pt x="326808" y="3664039"/>
                    <a:pt x="0" y="3023679"/>
                    <a:pt x="0" y="2306990"/>
                  </a:cubicBezTo>
                  <a:cubicBezTo>
                    <a:pt x="0" y="1032874"/>
                    <a:pt x="1032874" y="0"/>
                    <a:pt x="2306989" y="0"/>
                  </a:cubicBezTo>
                  <a:close/>
                </a:path>
              </a:pathLst>
            </a:custGeom>
            <a:noFill/>
            <a:ln w="12700"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100000">
                    <a:schemeClr val="accent4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algn="ctr"/>
              <a:endParaRPr lang="zh-CN" altLang="en-US" sz="135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695700" y="1571625"/>
            <a:ext cx="4552950" cy="1412942"/>
          </a:xfrm>
        </p:spPr>
        <p:txBody>
          <a:bodyPr anchor="b">
            <a:normAutofit/>
          </a:bodyPr>
          <a:lstStyle>
            <a:lvl1pPr algn="r">
              <a:defRPr sz="4050" b="1">
                <a:gradFill>
                  <a:gsLst>
                    <a:gs pos="0">
                      <a:schemeClr val="tx1"/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695700" y="3004808"/>
            <a:ext cx="4552950" cy="844153"/>
          </a:xfrm>
        </p:spPr>
        <p:txBody>
          <a:bodyPr>
            <a:normAutofit/>
          </a:bodyPr>
          <a:lstStyle>
            <a:lvl1pPr marL="0" indent="0" algn="r">
              <a:buNone/>
              <a:defRPr sz="1350">
                <a:gradFill>
                  <a:gsLst>
                    <a:gs pos="0">
                      <a:schemeClr val="tx1"/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3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>
            <a:normAutofit/>
          </a:bodyPr>
          <a:lstStyle>
            <a:lvl1pPr>
              <a:defRPr sz="33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30237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30237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790369" y="0"/>
            <a:ext cx="3353632" cy="5143501"/>
            <a:chOff x="7720492" y="0"/>
            <a:chExt cx="4471509" cy="6858001"/>
          </a:xfrm>
        </p:grpSpPr>
        <p:sp>
          <p:nvSpPr>
            <p:cNvPr id="6" name="任意多边形 5"/>
            <p:cNvSpPr>
              <a:spLocks noChangeAspect="1"/>
            </p:cNvSpPr>
            <p:nvPr/>
          </p:nvSpPr>
          <p:spPr>
            <a:xfrm>
              <a:off x="7720492" y="0"/>
              <a:ext cx="4471509" cy="4157223"/>
            </a:xfrm>
            <a:custGeom>
              <a:avLst/>
              <a:gdLst>
                <a:gd name="connsiteX0" fmla="*/ 21688 w 4471509"/>
                <a:gd name="connsiteY0" fmla="*/ 0 h 4157223"/>
                <a:gd name="connsiteX1" fmla="*/ 4471509 w 4471509"/>
                <a:gd name="connsiteY1" fmla="*/ 0 h 4157223"/>
                <a:gd name="connsiteX2" fmla="*/ 4471509 w 4471509"/>
                <a:gd name="connsiteY2" fmla="*/ 3995833 h 4157223"/>
                <a:gd name="connsiteX3" fmla="*/ 4330146 w 4471509"/>
                <a:gd name="connsiteY3" fmla="*/ 4039253 h 4157223"/>
                <a:gd name="connsiteX4" fmla="*/ 3464351 w 4471509"/>
                <a:gd name="connsiteY4" fmla="*/ 4157223 h 4157223"/>
                <a:gd name="connsiteX5" fmla="*/ 0 w 4471509"/>
                <a:gd name="connsiteY5" fmla="*/ 410067 h 4157223"/>
                <a:gd name="connsiteX6" fmla="*/ 17887 w 4471509"/>
                <a:gd name="connsiteY6" fmla="*/ 26942 h 4157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1509" h="4157223">
                  <a:moveTo>
                    <a:pt x="21688" y="0"/>
                  </a:moveTo>
                  <a:lnTo>
                    <a:pt x="4471509" y="0"/>
                  </a:lnTo>
                  <a:lnTo>
                    <a:pt x="4471509" y="3995833"/>
                  </a:lnTo>
                  <a:lnTo>
                    <a:pt x="4330146" y="4039253"/>
                  </a:lnTo>
                  <a:cubicBezTo>
                    <a:pt x="4053415" y="4116265"/>
                    <a:pt x="3763305" y="4157223"/>
                    <a:pt x="3464351" y="4157223"/>
                  </a:cubicBezTo>
                  <a:cubicBezTo>
                    <a:pt x="1551043" y="4157223"/>
                    <a:pt x="0" y="2479564"/>
                    <a:pt x="0" y="410067"/>
                  </a:cubicBezTo>
                  <a:cubicBezTo>
                    <a:pt x="0" y="280724"/>
                    <a:pt x="6059" y="152911"/>
                    <a:pt x="17887" y="26942"/>
                  </a:cubicBezTo>
                  <a:close/>
                </a:path>
              </a:pathLst>
            </a:custGeom>
            <a:noFill/>
            <a:ln w="12700"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100000">
                    <a:schemeClr val="accent4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350"/>
            </a:p>
          </p:txBody>
        </p:sp>
        <p:sp>
          <p:nvSpPr>
            <p:cNvPr id="7" name="任意多边形 6"/>
            <p:cNvSpPr>
              <a:spLocks noChangeAspect="1"/>
            </p:cNvSpPr>
            <p:nvPr/>
          </p:nvSpPr>
          <p:spPr>
            <a:xfrm>
              <a:off x="9358208" y="2718377"/>
              <a:ext cx="2833792" cy="4139624"/>
            </a:xfrm>
            <a:custGeom>
              <a:avLst/>
              <a:gdLst>
                <a:gd name="connsiteX0" fmla="*/ 2306989 w 2833792"/>
                <a:gd name="connsiteY0" fmla="*/ 0 h 4139624"/>
                <a:gd name="connsiteX1" fmla="*/ 2771928 w 2833792"/>
                <a:gd name="connsiteY1" fmla="*/ 46870 h 4139624"/>
                <a:gd name="connsiteX2" fmla="*/ 2833792 w 2833792"/>
                <a:gd name="connsiteY2" fmla="*/ 62777 h 4139624"/>
                <a:gd name="connsiteX3" fmla="*/ 2833792 w 2833792"/>
                <a:gd name="connsiteY3" fmla="*/ 4139624 h 4139624"/>
                <a:gd name="connsiteX4" fmla="*/ 909669 w 2833792"/>
                <a:gd name="connsiteY4" fmla="*/ 4139624 h 4139624"/>
                <a:gd name="connsiteX5" fmla="*/ 839530 w 2833792"/>
                <a:gd name="connsiteY5" fmla="*/ 4087174 h 4139624"/>
                <a:gd name="connsiteX6" fmla="*/ 0 w 2833792"/>
                <a:gd name="connsiteY6" fmla="*/ 2306990 h 4139624"/>
                <a:gd name="connsiteX7" fmla="*/ 2306989 w 2833792"/>
                <a:gd name="connsiteY7" fmla="*/ 0 h 413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3792" h="4139624">
                  <a:moveTo>
                    <a:pt x="2306989" y="0"/>
                  </a:moveTo>
                  <a:cubicBezTo>
                    <a:pt x="2466254" y="0"/>
                    <a:pt x="2621749" y="16139"/>
                    <a:pt x="2771928" y="46870"/>
                  </a:cubicBezTo>
                  <a:lnTo>
                    <a:pt x="2833792" y="62777"/>
                  </a:lnTo>
                  <a:lnTo>
                    <a:pt x="2833792" y="4139624"/>
                  </a:lnTo>
                  <a:lnTo>
                    <a:pt x="909669" y="4139624"/>
                  </a:lnTo>
                  <a:lnTo>
                    <a:pt x="839530" y="4087174"/>
                  </a:lnTo>
                  <a:cubicBezTo>
                    <a:pt x="326808" y="3664039"/>
                    <a:pt x="0" y="3023679"/>
                    <a:pt x="0" y="2306990"/>
                  </a:cubicBezTo>
                  <a:cubicBezTo>
                    <a:pt x="0" y="1032874"/>
                    <a:pt x="1032874" y="0"/>
                    <a:pt x="2306989" y="0"/>
                  </a:cubicBezTo>
                  <a:close/>
                </a:path>
              </a:pathLst>
            </a:custGeom>
            <a:noFill/>
            <a:ln w="12700"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100000">
                    <a:schemeClr val="accent4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algn="ctr"/>
              <a:endParaRPr lang="zh-CN" altLang="en-US" sz="1350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25634" y="3232978"/>
            <a:ext cx="4893311" cy="651272"/>
          </a:xfrm>
        </p:spPr>
        <p:txBody>
          <a:bodyPr>
            <a:normAutofit/>
          </a:bodyPr>
          <a:lstStyle>
            <a:lvl1pPr marL="0" indent="0" algn="l">
              <a:buNone/>
              <a:defRPr sz="135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25634" y="1952100"/>
            <a:ext cx="4892400" cy="1212300"/>
          </a:xfrm>
        </p:spPr>
        <p:txBody>
          <a:bodyPr anchor="b">
            <a:normAutofit/>
          </a:bodyPr>
          <a:lstStyle>
            <a:lvl1pPr algn="l">
              <a:defRPr sz="4050" b="1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0" y="521494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3888000" y="521494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0" y="1772705"/>
            <a:ext cx="3123900" cy="2801489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fld id="{4CEA1BC5-0F63-4CBB-A4CB-1BBD752926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fld id="{0CD25A7F-44EB-4A20-AC90-53C24D40DD2D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gradFill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gradFill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gradFill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gradFill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gradFill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gradFill>
            <a:gsLst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阶梯_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20" y="0"/>
            <a:ext cx="2070100" cy="3309620"/>
          </a:xfrm>
          <a:prstGeom prst="rect">
            <a:avLst/>
          </a:prstGeom>
        </p:spPr>
      </p:pic>
      <p:pic>
        <p:nvPicPr>
          <p:cNvPr id="3" name="图片 2" descr="阶梯_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" y="3248025"/>
            <a:ext cx="1973580" cy="1716405"/>
          </a:xfrm>
          <a:prstGeom prst="rect">
            <a:avLst/>
          </a:prstGeom>
        </p:spPr>
      </p:pic>
      <p:pic>
        <p:nvPicPr>
          <p:cNvPr id="7" name="图片 6" descr="阶梯_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355" y="97790"/>
            <a:ext cx="1299210" cy="1924685"/>
          </a:xfrm>
          <a:prstGeom prst="rect">
            <a:avLst/>
          </a:prstGeom>
        </p:spPr>
      </p:pic>
      <p:pic>
        <p:nvPicPr>
          <p:cNvPr id="8" name="图片 7" descr="阶梯_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5690" y="97790"/>
            <a:ext cx="1299210" cy="1924050"/>
          </a:xfrm>
          <a:prstGeom prst="rect">
            <a:avLst/>
          </a:prstGeom>
        </p:spPr>
      </p:pic>
      <p:pic>
        <p:nvPicPr>
          <p:cNvPr id="9" name="图片 8" descr="阶梯_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1745" y="97790"/>
            <a:ext cx="1304290" cy="1924050"/>
          </a:xfrm>
          <a:prstGeom prst="rect">
            <a:avLst/>
          </a:prstGeom>
        </p:spPr>
      </p:pic>
      <p:pic>
        <p:nvPicPr>
          <p:cNvPr id="10" name="图片 9" descr="阶梯_0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5245" y="97790"/>
            <a:ext cx="1015365" cy="1900555"/>
          </a:xfrm>
          <a:prstGeom prst="rect">
            <a:avLst/>
          </a:prstGeom>
        </p:spPr>
      </p:pic>
      <p:pic>
        <p:nvPicPr>
          <p:cNvPr id="11" name="图片 10" descr="阶梯_0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2880" y="104140"/>
            <a:ext cx="1064260" cy="189420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3194050" y="1239520"/>
            <a:ext cx="882650" cy="266382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3035300" y="2214245"/>
            <a:ext cx="594360" cy="214947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303780" y="3631565"/>
            <a:ext cx="217995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chemeClr val="accent5"/>
                </a:solidFill>
                <a:sym typeface="+mn-ea"/>
              </a:rPr>
              <a:t>Packing: </a:t>
            </a:r>
            <a:r>
              <a:rPr lang="en-US" altLang="zh-CN" sz="1200">
                <a:solidFill>
                  <a:schemeClr val="accent5"/>
                </a:solidFill>
                <a:sym typeface="+mn-ea"/>
              </a:rPr>
              <a:t>33.5X39.5X13CM</a:t>
            </a:r>
            <a:endParaRPr lang="en-US" altLang="zh-CN" sz="1200">
              <a:solidFill>
                <a:schemeClr val="accent5"/>
              </a:solidFill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303780" y="3934460"/>
            <a:ext cx="4572000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chemeClr val="accent5"/>
                </a:solidFill>
                <a:sym typeface="+mn-ea"/>
              </a:rPr>
              <a:t>Single volume: </a:t>
            </a:r>
            <a:r>
              <a:rPr lang="zh-CN" altLang="en-US" sz="1200">
                <a:solidFill>
                  <a:schemeClr val="accent5"/>
                </a:solidFill>
                <a:sym typeface="+mn-ea"/>
              </a:rPr>
              <a:t>0.0</a:t>
            </a:r>
            <a:r>
              <a:rPr lang="en-US" altLang="zh-CN" sz="1200">
                <a:solidFill>
                  <a:schemeClr val="accent5"/>
                </a:solidFill>
                <a:sym typeface="+mn-ea"/>
              </a:rPr>
              <a:t>173</a:t>
            </a:r>
            <a:r>
              <a:rPr lang="zh-CN" altLang="en-US" sz="1200">
                <a:solidFill>
                  <a:schemeClr val="accent5"/>
                </a:solidFill>
                <a:sym typeface="+mn-ea"/>
              </a:rPr>
              <a:t>m³</a:t>
            </a:r>
            <a:endParaRPr lang="zh-CN" altLang="en-US" sz="1200">
              <a:solidFill>
                <a:schemeClr val="accent5"/>
              </a:solidFill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303780" y="4237355"/>
            <a:ext cx="4572000" cy="245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000">
                <a:solidFill>
                  <a:schemeClr val="tx2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40Q high container loading quantity: </a:t>
            </a:r>
            <a:r>
              <a:rPr lang="en-US" altLang="zh-CN" sz="1000">
                <a:solidFill>
                  <a:schemeClr val="tx2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3900</a:t>
            </a:r>
            <a:r>
              <a:rPr lang="zh-CN" altLang="en-US" sz="1000">
                <a:solidFill>
                  <a:schemeClr val="tx2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sets</a:t>
            </a:r>
            <a:endParaRPr lang="zh-CN" altLang="en-US" sz="1000">
              <a:solidFill>
                <a:schemeClr val="tx2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  <a:sym typeface="+mn-ea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76035" y="2742565"/>
            <a:ext cx="2588260" cy="2221865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649720" y="2388235"/>
            <a:ext cx="3048000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Packaging display</a:t>
            </a:r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20180668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0668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COMBINE_RELATE_SLIDE_ID" val="background20177271_1"/>
  <p:tag name="KSO_WM_TEMPLATE_CATEGORY" val="custom"/>
  <p:tag name="KSO_WM_TEMPLATE_INDEX" val="20180668"/>
  <p:tag name="KSO_WM_TEMPLATE_SUBCATEGORY" val="combine"/>
  <p:tag name="KSO_WM_TEMPLATE_THUMBS_INDEX" val="1、3、5、6、12、13、19、25、31、32"/>
</p:tagLst>
</file>

<file path=ppt/tags/tag4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1_Office 主题">
  <a:themeElements>
    <a:clrScheme name="自定义 42">
      <a:dk1>
        <a:srgbClr val="D9A96A"/>
      </a:dk1>
      <a:lt1>
        <a:srgbClr val="F5E3C9"/>
      </a:lt1>
      <a:dk2>
        <a:srgbClr val="1F202D"/>
      </a:dk2>
      <a:lt2>
        <a:srgbClr val="E7E6E6"/>
      </a:lt2>
      <a:accent1>
        <a:srgbClr val="D9A96A"/>
      </a:accent1>
      <a:accent2>
        <a:srgbClr val="F4DEBE"/>
      </a:accent2>
      <a:accent3>
        <a:srgbClr val="F4F4F4"/>
      </a:accent3>
      <a:accent4>
        <a:srgbClr val="F5E3C9"/>
      </a:accent4>
      <a:accent5>
        <a:srgbClr val="000000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109</Words>
  <Application>WPS 演示</Application>
  <PresentationFormat>全屏显示(16:9)</PresentationFormat>
  <Paragraphs>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1" baseType="lpstr">
      <vt:lpstr>Arial</vt:lpstr>
      <vt:lpstr>宋体</vt:lpstr>
      <vt:lpstr>Wingdings</vt:lpstr>
      <vt:lpstr>Calibri</vt:lpstr>
      <vt:lpstr>Impact</vt:lpstr>
      <vt:lpstr>方正小标宋简体</vt:lpstr>
      <vt:lpstr>微软雅黑</vt:lpstr>
      <vt:lpstr>汉仪雅酷黑简</vt:lpstr>
      <vt:lpstr>黑体</vt:lpstr>
      <vt:lpstr>汉仪雅酷黑 85W</vt:lpstr>
      <vt:lpstr>Arial Unicode MS</vt:lpstr>
      <vt:lpstr>汉仪力量黑简</vt:lpstr>
      <vt:lpstr>腾祥沁圆简-W2</vt:lpstr>
      <vt:lpstr>方正粗黑宋简体</vt:lpstr>
      <vt:lpstr>汉仪颜楷简</vt:lpstr>
      <vt:lpstr>华文细黑</vt:lpstr>
      <vt:lpstr>标准粗黑</vt:lpstr>
      <vt:lpstr>方正兰亭黑简体</vt:lpstr>
      <vt:lpstr>方正大黑简体</vt:lpstr>
      <vt:lpstr>1_Office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1065</cp:revision>
  <dcterms:created xsi:type="dcterms:W3CDTF">2017-10-19T15:57:00Z</dcterms:created>
  <dcterms:modified xsi:type="dcterms:W3CDTF">2026-03-29T11:49:02Z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4ABA8E8F1A6F4C5D8D874862091C3370_13</vt:lpwstr>
  </property>
  <property fmtid="{D5CDD505-2E9C-101B-9397-08002B2CF9AE}" pid="5" name="commondata">
    <vt:lpwstr>eyJoZGlkIjoiOTBjMzBlYWY1ZDkzZTIzZDFjMTJjNGNkOGI0MWI5MjYifQ==</vt:lpwstr>
  </property>
</Properties>
</file>