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469" r:id="rId3"/>
  </p:sldIdLst>
  <p:sldSz cx="9144000" cy="5143500" type="screen16x9"/>
  <p:notesSz cx="6858000" cy="9144000"/>
  <p:custDataLst>
    <p:tags r:id="rId10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orient="horz" pos="2819" userDrawn="1">
          <p15:clr>
            <a:srgbClr val="A4A3A4"/>
          </p15:clr>
        </p15:guide>
        <p15:guide id="3" orient="horz" pos="2693" userDrawn="1">
          <p15:clr>
            <a:srgbClr val="A4A3A4"/>
          </p15:clr>
        </p15:guide>
        <p15:guide id="4" pos="5443" userDrawn="1">
          <p15:clr>
            <a:srgbClr val="A4A3A4"/>
          </p15:clr>
        </p15:guide>
        <p15:guide id="5" pos="2880" userDrawn="1">
          <p15:clr>
            <a:srgbClr val="A4A3A4"/>
          </p15:clr>
        </p15:guide>
        <p15:guide id="6" orient="horz" pos="199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6A6B"/>
    <a:srgbClr val="ECB6B6"/>
    <a:srgbClr val="A2894C"/>
    <a:srgbClr val="1A3E36"/>
    <a:srgbClr val="89CDBF"/>
    <a:srgbClr val="33595C"/>
    <a:srgbClr val="0A2C2E"/>
    <a:srgbClr val="A0A795"/>
    <a:srgbClr val="95BBC8"/>
    <a:srgbClr val="92BF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182" y="77"/>
      </p:cViewPr>
      <p:guideLst>
        <p:guide orient="horz" pos="3240"/>
        <p:guide orient="horz" pos="2819"/>
        <p:guide orient="horz" pos="2693"/>
        <p:guide pos="5443"/>
        <p:guide pos="2880"/>
        <p:guide orient="horz" pos="199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3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2" y="0"/>
            <a:ext cx="9142375" cy="5143500"/>
          </a:xfrm>
          <a:prstGeom prst="rect">
            <a:avLst/>
          </a:prstGeom>
        </p:spPr>
      </p:pic>
      <p:sp>
        <p:nvSpPr>
          <p:cNvPr id="11" name="任意多边形: 形状 10"/>
          <p:cNvSpPr/>
          <p:nvPr userDrawn="1"/>
        </p:nvSpPr>
        <p:spPr>
          <a:xfrm>
            <a:off x="147484" y="-7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/>
          <p:cNvSpPr/>
          <p:nvPr userDrawn="1"/>
        </p:nvSpPr>
        <p:spPr>
          <a:xfrm>
            <a:off x="0" y="0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 flipH="1">
            <a:off x="3478960" y="0"/>
            <a:ext cx="1800186" cy="3844830"/>
          </a:xfrm>
          <a:prstGeom prst="parallelogram">
            <a:avLst>
              <a:gd name="adj" fmla="val 8833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246185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2435269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624353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6813437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496161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496161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874329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4874329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箭头: 五边形 15"/>
          <p:cNvSpPr/>
          <p:nvPr userDrawn="1"/>
        </p:nvSpPr>
        <p:spPr>
          <a:xfrm>
            <a:off x="83888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4429387" cy="5143500"/>
          </a:xfrm>
          <a:custGeom>
            <a:avLst/>
            <a:gdLst>
              <a:gd name="connsiteX0" fmla="*/ 0 w 4429387"/>
              <a:gd name="connsiteY0" fmla="*/ 0 h 5143500"/>
              <a:gd name="connsiteX1" fmla="*/ 2734792 w 4429387"/>
              <a:gd name="connsiteY1" fmla="*/ 0 h 5143500"/>
              <a:gd name="connsiteX2" fmla="*/ 4429387 w 4429387"/>
              <a:gd name="connsiteY2" fmla="*/ 2571750 h 5143500"/>
              <a:gd name="connsiteX3" fmla="*/ 2734792 w 4429387"/>
              <a:gd name="connsiteY3" fmla="*/ 5143500 h 5143500"/>
              <a:gd name="connsiteX4" fmla="*/ 0 w 4429387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29387" h="5143500">
                <a:moveTo>
                  <a:pt x="0" y="0"/>
                </a:moveTo>
                <a:lnTo>
                  <a:pt x="2734792" y="0"/>
                </a:lnTo>
                <a:lnTo>
                  <a:pt x="4429387" y="2571750"/>
                </a:lnTo>
                <a:lnTo>
                  <a:pt x="2734792" y="5143500"/>
                </a:lnTo>
                <a:lnTo>
                  <a:pt x="0" y="5143500"/>
                </a:lnTo>
                <a:close/>
              </a:path>
            </a:pathLst>
          </a:custGeom>
        </p:spPr>
      </p:pic>
      <p:sp>
        <p:nvSpPr>
          <p:cNvPr id="13" name="箭头: 五边形 12"/>
          <p:cNvSpPr/>
          <p:nvPr userDrawn="1"/>
        </p:nvSpPr>
        <p:spPr>
          <a:xfrm>
            <a:off x="-1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内页_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716655" cy="513397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047615" y="142875"/>
            <a:ext cx="2360930" cy="70675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0"/>
          </a:gradFill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河马洗头杯</a:t>
            </a:r>
            <a:endParaRPr lang="zh-CN" alt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zh-CN" alt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Hippo shampoo cup</a:t>
            </a:r>
            <a:endParaRPr lang="zh-CN" alt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409690" y="1323975"/>
            <a:ext cx="1548130" cy="39878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材质：</a:t>
            </a:r>
            <a:r>
              <a:rPr lang="en-US" altLang="zh-CN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PP</a:t>
            </a:r>
            <a:endParaRPr lang="zh-CN" altLang="en-US" sz="1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Material:</a:t>
            </a:r>
            <a:r>
              <a:rPr lang="en-US" altLang="zh-CN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PP</a:t>
            </a:r>
            <a:endParaRPr lang="en-US" altLang="zh-CN" sz="1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358005" y="1323975"/>
            <a:ext cx="2051685" cy="46037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颜色：</a:t>
            </a:r>
            <a:r>
              <a:rPr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粉色/绿色/蓝</a:t>
            </a:r>
            <a:endParaRPr sz="1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  <a:p>
            <a:r>
              <a:rPr lang="zh-CN" alt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Color: </a:t>
            </a:r>
            <a:r>
              <a:rPr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pink/green/ blue</a:t>
            </a:r>
            <a:endParaRPr sz="1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358005" y="2110740"/>
            <a:ext cx="1537335" cy="39878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净重：</a:t>
            </a:r>
            <a:r>
              <a:rPr lang="en-US" altLang="zh-CN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0.1</a:t>
            </a:r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KG</a:t>
            </a:r>
            <a:endParaRPr lang="zh-CN" altLang="en-US" sz="1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Net weight:</a:t>
            </a:r>
            <a:r>
              <a:rPr 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0.1</a:t>
            </a:r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KG</a:t>
            </a:r>
            <a:endParaRPr lang="zh-CN" altLang="en-US" sz="1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409690" y="2110740"/>
            <a:ext cx="1706245" cy="39878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毛重：</a:t>
            </a:r>
            <a:r>
              <a:rPr lang="en-US" altLang="zh-CN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0.1</a:t>
            </a:r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KG</a:t>
            </a:r>
            <a:endParaRPr lang="zh-CN" altLang="en-US" sz="1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方正兰亭黑简体" panose="02000000000000000000" charset="-122"/>
              <a:cs typeface="+mj-lt"/>
            </a:endParaRPr>
          </a:p>
          <a:p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 Grossweight:</a:t>
            </a:r>
            <a:r>
              <a:rPr lang="en-US" altLang="zh-CN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0.1</a:t>
            </a:r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KG</a:t>
            </a:r>
            <a:endParaRPr lang="zh-CN" altLang="en-US" sz="1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方正兰亭黑简体" panose="02000000000000000000" charset="-122"/>
              <a:cs typeface="+mj-lt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358005" y="2983865"/>
            <a:ext cx="2223135" cy="39878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包装尺寸：</a:t>
            </a:r>
            <a:r>
              <a:rPr 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75*86*50CM</a:t>
            </a:r>
            <a:endParaRPr sz="1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Packing size: </a:t>
            </a:r>
            <a:r>
              <a:rPr 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75*86*50CM</a:t>
            </a:r>
            <a:endParaRPr lang="en-US" altLang="en-US" sz="1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409690" y="2983865"/>
            <a:ext cx="2540000" cy="39878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装箱数：</a:t>
            </a:r>
            <a:r>
              <a:rPr 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100</a:t>
            </a:r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件</a:t>
            </a:r>
            <a:endParaRPr lang="zh-CN" altLang="en-US" sz="1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Packing number: </a:t>
            </a:r>
            <a:r>
              <a:rPr lang="en-US" altLang="zh-CN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100</a:t>
            </a:r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piece</a:t>
            </a:r>
            <a:endParaRPr lang="zh-CN" altLang="en-US" sz="1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129530" y="3470275"/>
            <a:ext cx="2540000" cy="39878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包装细节：OPP袋子装+入纸箱</a:t>
            </a:r>
            <a:endParaRPr lang="zh-CN" altLang="en-US" sz="1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Packing details: OPP bag+carton</a:t>
            </a:r>
            <a:endParaRPr lang="zh-CN" altLang="en-US" sz="1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ags/tag1.xml><?xml version="1.0" encoding="utf-8"?>
<p:tagLst xmlns:p="http://schemas.openxmlformats.org/presentationml/2006/main">
  <p:tag name="COMMONDATA" val="eyJoZGlkIjoiOTBjMzBlYWY1ZDkzZTIzZDFjMTJjNGNkOGI0MWI5MjYifQ=="/>
  <p:tag name="KSO_WPP_MARK_KEY" val="ce6065c0-60d6-40be-b3f9-09837c479569"/>
  <p:tag name="resource_record_key" val="{&quot;13&quot;:[4364952,4364915],&quot;65&quot;:[20180668]}"/>
  <p:tag name="commondata" val="eyJoZGlkIjoiYmExMTFlNmFmMDRkYTM5OTBkMDU1NWIwYjdhOWQ2ZWUifQ=="/>
</p:tagLst>
</file>

<file path=ppt/theme/theme1.xml><?xml version="1.0" encoding="utf-8"?>
<a:theme xmlns:a="http://schemas.openxmlformats.org/drawingml/2006/main" name="Office 主题">
  <a:themeElements>
    <a:clrScheme name="大气红色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E1817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00"/>
      </a:hlink>
      <a:folHlink>
        <a:srgbClr val="954F72"/>
      </a:folHlink>
    </a:clrScheme>
    <a:fontScheme name="标准1">
      <a:majorFont>
        <a:latin typeface="Arial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239</Words>
  <Application>WPS 演示</Application>
  <PresentationFormat>全屏显示(16:9)</PresentationFormat>
  <Paragraphs>24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2" baseType="lpstr">
      <vt:lpstr>Arial</vt:lpstr>
      <vt:lpstr>宋体</vt:lpstr>
      <vt:lpstr>Wingdings</vt:lpstr>
      <vt:lpstr>Calibri</vt:lpstr>
      <vt:lpstr>Impact</vt:lpstr>
      <vt:lpstr>微软雅黑</vt:lpstr>
      <vt:lpstr>方正兰亭黑简体</vt:lpstr>
      <vt:lpstr>黑体</vt:lpstr>
      <vt:lpstr>汉仪雅酷黑简</vt:lpstr>
      <vt:lpstr>Arial Unicode MS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熊猫哒哒</dc:creator>
  <cp:lastModifiedBy>秋秋 Joancy</cp:lastModifiedBy>
  <cp:revision>1073</cp:revision>
  <dcterms:created xsi:type="dcterms:W3CDTF">2017-10-19T15:57:00Z</dcterms:created>
  <dcterms:modified xsi:type="dcterms:W3CDTF">2026-04-01T11:59:48Z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KSOSaveFontToCloudKey">
    <vt:lpwstr>900766786_cloud</vt:lpwstr>
  </property>
  <property fmtid="{D5CDD505-2E9C-101B-9397-08002B2CF9AE}" pid="4" name="ICV">
    <vt:lpwstr>65D0A5E78E4B4DA5A5CF8E3A1078560E_13</vt:lpwstr>
  </property>
  <property fmtid="{D5CDD505-2E9C-101B-9397-08002B2CF9AE}" pid="5" name="commondata">
    <vt:lpwstr>eyJoZGlkIjoiOTBjMzBlYWY1ZDkzZTIzZDFjMTJjNGNkOGI0MWI5MjYifQ==</vt:lpwstr>
  </property>
</Properties>
</file>