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028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745230" cy="5144135"/>
          </a:xfrm>
          <a:prstGeom prst="rect">
            <a:avLst/>
          </a:prstGeom>
        </p:spPr>
      </p:pic>
      <p:pic>
        <p:nvPicPr>
          <p:cNvPr id="4" name="图片 3" descr="主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5230" y="0"/>
            <a:ext cx="2348865" cy="23488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345" y="2348865"/>
            <a:ext cx="1719580" cy="1571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3345" y="4007485"/>
            <a:ext cx="2026285" cy="10668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539865" y="162560"/>
            <a:ext cx="1976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汉仪雅酷黑简" panose="00020600040101010101" charset="-122"/>
                <a:ea typeface="汉仪雅酷黑简" panose="00020600040101010101" charset="-122"/>
              </a:rPr>
              <a:t>萌狮洗脸盆</a:t>
            </a:r>
            <a:endParaRPr lang="zh-CN" altLang="en-US" sz="2800"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670675" y="866775"/>
            <a:ext cx="125285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品名：</a:t>
            </a:r>
            <a:r>
              <a:rPr lang="en-US" sz="900"/>
              <a:t>MS.HG</a:t>
            </a:r>
            <a:r>
              <a:rPr lang="zh-CN" altLang="en-US" sz="900"/>
              <a:t>洗脸盆</a:t>
            </a:r>
            <a:endParaRPr lang="zh-CN" altLang="en-US" sz="900"/>
          </a:p>
          <a:p>
            <a:endParaRPr lang="zh-CN" altLang="en-US" sz="900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90360" y="1166495"/>
            <a:ext cx="12376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材质：PP+TPE</a:t>
            </a:r>
            <a:endParaRPr lang="zh-CN" altLang="en-US" sz="900"/>
          </a:p>
          <a:p>
            <a:r>
              <a:rPr lang="zh-CN" altLang="en-US" sz="900"/>
              <a:t>Material: PP+TPE</a:t>
            </a:r>
            <a:endParaRPr lang="zh-CN" altLang="en-US" sz="900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670675" y="1565275"/>
            <a:ext cx="208788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产品展开尺寸：</a:t>
            </a:r>
            <a:r>
              <a:rPr lang="en-US" sz="900"/>
              <a:t>35*36*10</a:t>
            </a:r>
            <a:r>
              <a:rPr lang="en-US" altLang="zh-CN" sz="900"/>
              <a:t>cm</a:t>
            </a:r>
            <a:endParaRPr lang="zh-CN" altLang="en-US" sz="900"/>
          </a:p>
          <a:p>
            <a:r>
              <a:rPr lang="zh-CN" altLang="en-US" sz="900"/>
              <a:t>Expanded product size: </a:t>
            </a:r>
            <a:r>
              <a:rPr lang="en-US" sz="900">
                <a:sym typeface="+mn-ea"/>
              </a:rPr>
              <a:t>35*36*10</a:t>
            </a:r>
            <a:r>
              <a:rPr lang="en-US" altLang="zh-CN" sz="900">
                <a:sym typeface="+mn-ea"/>
              </a:rPr>
              <a:t>cm</a:t>
            </a:r>
            <a:endParaRPr lang="zh-CN" altLang="en-US" sz="900"/>
          </a:p>
          <a:p>
            <a:endParaRPr lang="zh-CN" altLang="en-US" sz="900"/>
          </a:p>
          <a:p>
            <a:r>
              <a:rPr lang="zh-CN" altLang="en-US" sz="900"/>
              <a:t>产品折叠尺寸：</a:t>
            </a:r>
            <a:r>
              <a:rPr lang="en-US" altLang="zh-CN" sz="900"/>
              <a:t>35*36*4cm</a:t>
            </a:r>
            <a:endParaRPr lang="zh-CN" altLang="en-US" sz="900"/>
          </a:p>
          <a:p>
            <a:r>
              <a:rPr lang="zh-CN" altLang="en-US" sz="900"/>
              <a:t>Folding size: </a:t>
            </a:r>
            <a:r>
              <a:rPr lang="en-US" altLang="zh-CN" sz="900">
                <a:sym typeface="+mn-ea"/>
              </a:rPr>
              <a:t>35*36*4</a:t>
            </a:r>
            <a:r>
              <a:rPr lang="en-US" altLang="zh-CN" sz="900"/>
              <a:t>cm</a:t>
            </a:r>
            <a:endParaRPr lang="en-US" altLang="zh-CN" sz="900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682740" y="2421255"/>
            <a:ext cx="11309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净重：</a:t>
            </a:r>
            <a:r>
              <a:rPr lang="en-US" sz="900"/>
              <a:t>195</a:t>
            </a:r>
            <a:r>
              <a:rPr lang="zh-CN" altLang="en-US" sz="900"/>
              <a:t>G</a:t>
            </a:r>
            <a:endParaRPr lang="zh-CN" altLang="en-US" sz="900"/>
          </a:p>
          <a:p>
            <a:r>
              <a:rPr lang="zh-CN" altLang="en-US" sz="900"/>
              <a:t>Net weight: </a:t>
            </a:r>
            <a:r>
              <a:rPr lang="en-US" altLang="zh-CN" sz="900"/>
              <a:t>195</a:t>
            </a:r>
            <a:r>
              <a:rPr lang="zh-CN" altLang="en-US" sz="900"/>
              <a:t>G</a:t>
            </a:r>
            <a:endParaRPr lang="zh-CN" altLang="en-US" sz="900"/>
          </a:p>
        </p:txBody>
      </p:sp>
      <p:sp>
        <p:nvSpPr>
          <p:cNvPr id="2" name="文本框 1"/>
          <p:cNvSpPr txBox="1"/>
          <p:nvPr/>
        </p:nvSpPr>
        <p:spPr>
          <a:xfrm>
            <a:off x="6682740" y="3336925"/>
            <a:ext cx="19373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>
                <a:sym typeface="+mn-ea"/>
              </a:rPr>
              <a:t>装箱数：</a:t>
            </a:r>
            <a:r>
              <a:rPr lang="en-US" altLang="zh-CN" sz="900">
                <a:sym typeface="+mn-ea"/>
              </a:rPr>
              <a:t>50</a:t>
            </a:r>
            <a:r>
              <a:rPr lang="zh-CN" altLang="en-US" sz="900">
                <a:sym typeface="+mn-ea"/>
              </a:rPr>
              <a:t>件</a:t>
            </a:r>
            <a:endParaRPr lang="zh-CN" altLang="en-US" sz="900"/>
          </a:p>
          <a:p>
            <a:r>
              <a:rPr lang="zh-CN" altLang="en-US" sz="900">
                <a:sym typeface="+mn-ea"/>
              </a:rPr>
              <a:t>Packing number: </a:t>
            </a:r>
            <a:r>
              <a:rPr lang="en-US" altLang="zh-CN" sz="900">
                <a:sym typeface="+mn-ea"/>
              </a:rPr>
              <a:t>50</a:t>
            </a:r>
            <a:r>
              <a:rPr lang="zh-CN" altLang="en-US" sz="900">
                <a:sym typeface="+mn-ea"/>
              </a:rPr>
              <a:t> piece</a:t>
            </a:r>
            <a:endParaRPr lang="zh-CN" altLang="en-US" sz="900"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57315" y="4171950"/>
            <a:ext cx="216281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sym typeface="+mn-ea"/>
              </a:rPr>
              <a:t>2023</a:t>
            </a:r>
            <a:r>
              <a:rPr lang="zh-CN" altLang="zh-CN" sz="2000">
                <a:sym typeface="+mn-ea"/>
              </a:rPr>
              <a:t>年</a:t>
            </a:r>
            <a:r>
              <a:rPr lang="en-US" altLang="zh-CN" sz="2000">
                <a:sym typeface="+mn-ea"/>
              </a:rPr>
              <a:t>7</a:t>
            </a:r>
            <a:r>
              <a:rPr lang="zh-CN" altLang="en-US" sz="2000">
                <a:sym typeface="+mn-ea"/>
              </a:rPr>
              <a:t>月新品</a:t>
            </a:r>
            <a:endParaRPr lang="zh-CN" altLang="en-US" sz="20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193</Words>
  <Application>WPS 演示</Application>
  <PresentationFormat>全屏显示(16:9)</PresentationFormat>
  <Paragraphs>22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0" baseType="lpstr">
      <vt:lpstr>Arial</vt:lpstr>
      <vt:lpstr>宋体</vt:lpstr>
      <vt:lpstr>Wingdings</vt:lpstr>
      <vt:lpstr>Calibri</vt:lpstr>
      <vt:lpstr>Impact</vt:lpstr>
      <vt:lpstr>汉仪雅酷黑简</vt:lpstr>
      <vt:lpstr>黑体</vt:lpstr>
      <vt:lpstr>方正粗黑宋简体</vt:lpstr>
      <vt:lpstr>腾祥沁圆简-W2</vt:lpstr>
      <vt:lpstr>方正小标宋简体</vt:lpstr>
      <vt:lpstr>微软雅黑</vt:lpstr>
      <vt:lpstr>Arial Unicode MS</vt:lpstr>
      <vt:lpstr>汉仪力量黑简</vt:lpstr>
      <vt:lpstr>汉仪颜楷简</vt:lpstr>
      <vt:lpstr>华文细黑</vt:lpstr>
      <vt:lpstr>标准粗黑</vt:lpstr>
      <vt:lpstr>方正兰亭黑简体</vt:lpstr>
      <vt:lpstr>方正大黑简体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1065</cp:revision>
  <dcterms:created xsi:type="dcterms:W3CDTF">2017-10-19T15:57:00Z</dcterms:created>
  <dcterms:modified xsi:type="dcterms:W3CDTF">2026-03-31T11:29:25Z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ACDE02D1275C4AC5A511A286B282258D_13</vt:lpwstr>
  </property>
  <property fmtid="{D5CDD505-2E9C-101B-9397-08002B2CF9AE}" pid="5" name="commondata">
    <vt:lpwstr>eyJoZGlkIjoiOTBjMzBlYWY1ZDkzZTIzZDFjMTJjNGNkOGI0MWI5MjYifQ==</vt:lpwstr>
  </property>
</Properties>
</file>