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708" r:id="rId3"/>
  </p:sldIdLst>
  <p:sldSz cx="9144000" cy="5143500" type="screen16x9"/>
  <p:notesSz cx="6858000" cy="9144000"/>
  <p:custDataLst>
    <p:tags r:id="rId10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orient="horz" pos="2819" userDrawn="1">
          <p15:clr>
            <a:srgbClr val="A4A3A4"/>
          </p15:clr>
        </p15:guide>
        <p15:guide id="3" orient="horz" pos="2693" userDrawn="1">
          <p15:clr>
            <a:srgbClr val="A4A3A4"/>
          </p15:clr>
        </p15:guide>
        <p15:guide id="4" pos="5443" userDrawn="1">
          <p15:clr>
            <a:srgbClr val="A4A3A4"/>
          </p15:clr>
        </p15:guide>
        <p15:guide id="5" pos="2880" userDrawn="1">
          <p15:clr>
            <a:srgbClr val="A4A3A4"/>
          </p15:clr>
        </p15:guide>
        <p15:guide id="6" orient="horz" pos="199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B6A6B"/>
    <a:srgbClr val="ECB6B6"/>
    <a:srgbClr val="A2894C"/>
    <a:srgbClr val="1A3E36"/>
    <a:srgbClr val="89CDBF"/>
    <a:srgbClr val="33595C"/>
    <a:srgbClr val="0A2C2E"/>
    <a:srgbClr val="A0A795"/>
    <a:srgbClr val="95BBC8"/>
    <a:srgbClr val="92BF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7" autoAdjust="0"/>
    <p:restoredTop sz="94660"/>
  </p:normalViewPr>
  <p:slideViewPr>
    <p:cSldViewPr snapToGrid="0" showGuides="1">
      <p:cViewPr varScale="1">
        <p:scale>
          <a:sx n="109" d="100"/>
          <a:sy n="109" d="100"/>
        </p:scale>
        <p:origin x="182" y="77"/>
      </p:cViewPr>
      <p:guideLst>
        <p:guide orient="horz" pos="3240"/>
        <p:guide orient="horz" pos="2819"/>
        <p:guide orient="horz" pos="2693"/>
        <p:guide pos="5443"/>
        <p:guide pos="2880"/>
        <p:guide orient="horz" pos="199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237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commentAuthors" Target="commentAuthors.xml"/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gs" Target="tags/tag1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12" y="0"/>
            <a:ext cx="9142375" cy="5143500"/>
          </a:xfrm>
          <a:prstGeom prst="rect">
            <a:avLst/>
          </a:prstGeom>
        </p:spPr>
      </p:pic>
      <p:sp>
        <p:nvSpPr>
          <p:cNvPr id="11" name="任意多边形: 形状 10"/>
          <p:cNvSpPr/>
          <p:nvPr userDrawn="1"/>
        </p:nvSpPr>
        <p:spPr>
          <a:xfrm>
            <a:off x="147484" y="-7"/>
            <a:ext cx="5633884" cy="5143500"/>
          </a:xfrm>
          <a:custGeom>
            <a:avLst/>
            <a:gdLst>
              <a:gd name="connsiteX0" fmla="*/ 0 w 5633884"/>
              <a:gd name="connsiteY0" fmla="*/ 0 h 5143500"/>
              <a:gd name="connsiteX1" fmla="*/ 3512242 w 5633884"/>
              <a:gd name="connsiteY1" fmla="*/ 0 h 5143500"/>
              <a:gd name="connsiteX2" fmla="*/ 5633884 w 5633884"/>
              <a:gd name="connsiteY2" fmla="*/ 5143500 h 5143500"/>
              <a:gd name="connsiteX3" fmla="*/ 0 w 5633884"/>
              <a:gd name="connsiteY3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33884" h="5143500">
                <a:moveTo>
                  <a:pt x="0" y="0"/>
                </a:moveTo>
                <a:lnTo>
                  <a:pt x="3512242" y="0"/>
                </a:lnTo>
                <a:lnTo>
                  <a:pt x="5633884" y="5143500"/>
                </a:lnTo>
                <a:lnTo>
                  <a:pt x="0" y="514350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: 形状 9"/>
          <p:cNvSpPr/>
          <p:nvPr userDrawn="1"/>
        </p:nvSpPr>
        <p:spPr>
          <a:xfrm>
            <a:off x="0" y="0"/>
            <a:ext cx="5633884" cy="5143500"/>
          </a:xfrm>
          <a:custGeom>
            <a:avLst/>
            <a:gdLst>
              <a:gd name="connsiteX0" fmla="*/ 0 w 5633884"/>
              <a:gd name="connsiteY0" fmla="*/ 0 h 5143500"/>
              <a:gd name="connsiteX1" fmla="*/ 3512242 w 5633884"/>
              <a:gd name="connsiteY1" fmla="*/ 0 h 5143500"/>
              <a:gd name="connsiteX2" fmla="*/ 5633884 w 5633884"/>
              <a:gd name="connsiteY2" fmla="*/ 5143500 h 5143500"/>
              <a:gd name="connsiteX3" fmla="*/ 0 w 5633884"/>
              <a:gd name="connsiteY3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33884" h="5143500">
                <a:moveTo>
                  <a:pt x="0" y="0"/>
                </a:moveTo>
                <a:lnTo>
                  <a:pt x="3512242" y="0"/>
                </a:lnTo>
                <a:lnTo>
                  <a:pt x="5633884" y="5143500"/>
                </a:lnTo>
                <a:lnTo>
                  <a:pt x="0" y="5143500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平行四边形 11"/>
          <p:cNvSpPr/>
          <p:nvPr userDrawn="1"/>
        </p:nvSpPr>
        <p:spPr>
          <a:xfrm flipH="1">
            <a:off x="3478960" y="0"/>
            <a:ext cx="1800186" cy="3844830"/>
          </a:xfrm>
          <a:prstGeom prst="parallelogram">
            <a:avLst>
              <a:gd name="adj" fmla="val 8833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246185" y="0"/>
            <a:ext cx="410307" cy="8557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 userDrawn="1"/>
        </p:nvSpPr>
        <p:spPr>
          <a:xfrm>
            <a:off x="7900554" y="166255"/>
            <a:ext cx="609600" cy="6096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8055863" y="209445"/>
            <a:ext cx="9085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>
                <a:solidFill>
                  <a:schemeClr val="accent1"/>
                </a:solidFill>
                <a:latin typeface="Impact" panose="020B0806030902050204" pitchFamily="34" charset="0"/>
              </a:rPr>
              <a:t>LOGO</a:t>
            </a:r>
            <a:endParaRPr lang="en-US" altLang="zh-CN" sz="280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246185" y="0"/>
            <a:ext cx="410307" cy="8557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 userDrawn="1"/>
        </p:nvSpPr>
        <p:spPr>
          <a:xfrm>
            <a:off x="7900554" y="166255"/>
            <a:ext cx="609600" cy="6096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8055863" y="209445"/>
            <a:ext cx="9085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>
                <a:solidFill>
                  <a:schemeClr val="accent1"/>
                </a:solidFill>
                <a:latin typeface="Impact" panose="020B0806030902050204" pitchFamily="34" charset="0"/>
              </a:rPr>
              <a:t>LOGO</a:t>
            </a:r>
            <a:endParaRPr lang="en-US" altLang="zh-CN" sz="280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  <p:sp>
        <p:nvSpPr>
          <p:cNvPr id="5" name="Picture Placeholder 7"/>
          <p:cNvSpPr>
            <a:spLocks noGrp="1"/>
          </p:cNvSpPr>
          <p:nvPr>
            <p:ph type="pic" sz="quarter" idx="18"/>
          </p:nvPr>
        </p:nvSpPr>
        <p:spPr>
          <a:xfrm>
            <a:off x="246185" y="1102508"/>
            <a:ext cx="2084378" cy="208427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6" name="Picture Placeholder 7"/>
          <p:cNvSpPr>
            <a:spLocks noGrp="1"/>
          </p:cNvSpPr>
          <p:nvPr>
            <p:ph type="pic" sz="quarter" idx="19"/>
          </p:nvPr>
        </p:nvSpPr>
        <p:spPr>
          <a:xfrm>
            <a:off x="2435269" y="1102508"/>
            <a:ext cx="2084378" cy="208427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7" name="Picture Placeholder 7"/>
          <p:cNvSpPr>
            <a:spLocks noGrp="1"/>
          </p:cNvSpPr>
          <p:nvPr>
            <p:ph type="pic" sz="quarter" idx="20"/>
          </p:nvPr>
        </p:nvSpPr>
        <p:spPr>
          <a:xfrm>
            <a:off x="4624353" y="1102508"/>
            <a:ext cx="2084378" cy="208427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21"/>
          </p:nvPr>
        </p:nvSpPr>
        <p:spPr>
          <a:xfrm>
            <a:off x="6813437" y="1102508"/>
            <a:ext cx="2084378" cy="208427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246185" y="0"/>
            <a:ext cx="410307" cy="8557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 userDrawn="1"/>
        </p:nvSpPr>
        <p:spPr>
          <a:xfrm>
            <a:off x="7900554" y="166255"/>
            <a:ext cx="609600" cy="6096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8055863" y="209445"/>
            <a:ext cx="9085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>
                <a:solidFill>
                  <a:schemeClr val="accent1"/>
                </a:solidFill>
                <a:latin typeface="Impact" panose="020B0806030902050204" pitchFamily="34" charset="0"/>
              </a:rPr>
              <a:t>LOGO</a:t>
            </a:r>
            <a:endParaRPr lang="en-US" altLang="zh-CN" sz="280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  <p:sp>
        <p:nvSpPr>
          <p:cNvPr id="5" name="Picture Placeholder 7"/>
          <p:cNvSpPr>
            <a:spLocks noGrp="1"/>
          </p:cNvSpPr>
          <p:nvPr>
            <p:ph type="pic" sz="quarter" idx="18"/>
          </p:nvPr>
        </p:nvSpPr>
        <p:spPr>
          <a:xfrm>
            <a:off x="496161" y="1051939"/>
            <a:ext cx="1753980" cy="1753891"/>
          </a:xfrm>
          <a:prstGeom prst="ellipse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6" name="Picture Placeholder 7"/>
          <p:cNvSpPr>
            <a:spLocks noGrp="1"/>
          </p:cNvSpPr>
          <p:nvPr>
            <p:ph type="pic" sz="quarter" idx="19"/>
          </p:nvPr>
        </p:nvSpPr>
        <p:spPr>
          <a:xfrm>
            <a:off x="496161" y="3163746"/>
            <a:ext cx="1753980" cy="1753891"/>
          </a:xfrm>
          <a:prstGeom prst="ellipse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7" name="Picture Placeholder 7"/>
          <p:cNvSpPr>
            <a:spLocks noGrp="1"/>
          </p:cNvSpPr>
          <p:nvPr>
            <p:ph type="pic" sz="quarter" idx="20"/>
          </p:nvPr>
        </p:nvSpPr>
        <p:spPr>
          <a:xfrm>
            <a:off x="4874329" y="1051939"/>
            <a:ext cx="1753980" cy="1753891"/>
          </a:xfrm>
          <a:prstGeom prst="ellipse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21"/>
          </p:nvPr>
        </p:nvSpPr>
        <p:spPr>
          <a:xfrm>
            <a:off x="4874329" y="3163746"/>
            <a:ext cx="1753980" cy="1753891"/>
          </a:xfrm>
          <a:prstGeom prst="ellipse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箭头: 五边形 15"/>
          <p:cNvSpPr/>
          <p:nvPr userDrawn="1"/>
        </p:nvSpPr>
        <p:spPr>
          <a:xfrm>
            <a:off x="83888" y="0"/>
            <a:ext cx="4429387" cy="5143500"/>
          </a:xfrm>
          <a:prstGeom prst="homePlate">
            <a:avLst>
              <a:gd name="adj" fmla="val 38258"/>
            </a:avLst>
          </a:prstGeom>
          <a:solidFill>
            <a:schemeClr val="bg1">
              <a:lumMod val="6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4429387" cy="5143500"/>
          </a:xfrm>
          <a:custGeom>
            <a:avLst/>
            <a:gdLst>
              <a:gd name="connsiteX0" fmla="*/ 0 w 4429387"/>
              <a:gd name="connsiteY0" fmla="*/ 0 h 5143500"/>
              <a:gd name="connsiteX1" fmla="*/ 2734792 w 4429387"/>
              <a:gd name="connsiteY1" fmla="*/ 0 h 5143500"/>
              <a:gd name="connsiteX2" fmla="*/ 4429387 w 4429387"/>
              <a:gd name="connsiteY2" fmla="*/ 2571750 h 5143500"/>
              <a:gd name="connsiteX3" fmla="*/ 2734792 w 4429387"/>
              <a:gd name="connsiteY3" fmla="*/ 5143500 h 5143500"/>
              <a:gd name="connsiteX4" fmla="*/ 0 w 4429387"/>
              <a:gd name="connsiteY4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29387" h="5143500">
                <a:moveTo>
                  <a:pt x="0" y="0"/>
                </a:moveTo>
                <a:lnTo>
                  <a:pt x="2734792" y="0"/>
                </a:lnTo>
                <a:lnTo>
                  <a:pt x="4429387" y="2571750"/>
                </a:lnTo>
                <a:lnTo>
                  <a:pt x="2734792" y="5143500"/>
                </a:lnTo>
                <a:lnTo>
                  <a:pt x="0" y="5143500"/>
                </a:lnTo>
                <a:close/>
              </a:path>
            </a:pathLst>
          </a:custGeom>
        </p:spPr>
      </p:pic>
      <p:sp>
        <p:nvSpPr>
          <p:cNvPr id="13" name="箭头: 五边形 12"/>
          <p:cNvSpPr/>
          <p:nvPr userDrawn="1"/>
        </p:nvSpPr>
        <p:spPr>
          <a:xfrm>
            <a:off x="-1" y="0"/>
            <a:ext cx="4429387" cy="5143500"/>
          </a:xfrm>
          <a:prstGeom prst="homePlate">
            <a:avLst>
              <a:gd name="adj" fmla="val 38258"/>
            </a:avLst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anose="020F0502020204030204" charset="0"/>
              </a:defRPr>
            </a:lvl1pPr>
          </a:lstStyle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Calibri" panose="020F0502020204030204" charset="0"/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Calibri" panose="020F0502020204030204" charset="0"/>
              </a:defRPr>
            </a:lvl1pPr>
          </a:lstStyle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Calibri" panose="020F0502020204030204" charset="0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libri" panose="020F0502020204030204" charset="0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Calibri" panose="020F0502020204030204" charset="0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Calibri" panose="020F0502020204030204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Calibri" panose="020F0502020204030204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775" y="147955"/>
            <a:ext cx="2313305" cy="229552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3460" y="800100"/>
            <a:ext cx="2881630" cy="371030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354070" y="716915"/>
            <a:ext cx="158813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HG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洗脸盆</a:t>
            </a:r>
            <a:endParaRPr lang="zh-CN" altLang="en-US" sz="18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/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HG.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washbasin</a:t>
            </a:r>
            <a:endParaRPr lang="zh-CN" altLang="en-US" sz="18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354070" y="1525905"/>
            <a:ext cx="1698625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材质：pp+tpe</a:t>
            </a:r>
            <a:endParaRPr lang="zh-CN" altLang="en-US" sz="8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Material: pp+tpe</a:t>
            </a:r>
            <a:endParaRPr lang="zh-CN" altLang="en-US" sz="8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354070" y="2106295"/>
            <a:ext cx="1878965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800" b="1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装箱数：</a:t>
            </a:r>
            <a:r>
              <a:rPr lang="en-US" altLang="zh-CN" sz="800" b="1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50</a:t>
            </a:r>
            <a:r>
              <a:rPr lang="zh-CN" altLang="en-US" sz="800" b="1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件</a:t>
            </a:r>
            <a:endParaRPr lang="zh-CN" altLang="en-US" sz="800" b="1">
              <a:solidFill>
                <a:schemeClr val="tx1"/>
              </a:solidFill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800" b="1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Packing number: </a:t>
            </a:r>
            <a:r>
              <a:rPr lang="en-US" altLang="zh-CN" sz="800" b="1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50</a:t>
            </a:r>
            <a:r>
              <a:rPr lang="zh-CN" altLang="en-US" sz="800" b="1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piece</a:t>
            </a:r>
            <a:endParaRPr lang="zh-CN" altLang="en-US" sz="8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354070" y="3572510"/>
            <a:ext cx="254000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1200" b="1"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净重：</a:t>
            </a:r>
            <a:r>
              <a:rPr lang="en-US" altLang="zh-CN" sz="1200" b="1"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0.28</a:t>
            </a:r>
            <a:r>
              <a:rPr lang="zh-CN" altLang="en-US" sz="1200" b="1"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KG</a:t>
            </a:r>
            <a:endParaRPr lang="zh-CN" altLang="en-US" sz="1200" b="1">
              <a:solidFill>
                <a:schemeClr val="tx1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r>
              <a:rPr lang="zh-CN" altLang="en-US" sz="1200" b="1"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Net weight: </a:t>
            </a:r>
            <a:r>
              <a:rPr lang="en-US" altLang="zh-CN" sz="1200" b="1"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0.28</a:t>
            </a:r>
            <a:r>
              <a:rPr lang="zh-CN" altLang="en-US" sz="1200" b="1"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KG</a:t>
            </a:r>
            <a:endParaRPr lang="zh-CN" altLang="en-US" sz="1200">
              <a:effectLst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tags/tag1.xml><?xml version="1.0" encoding="utf-8"?>
<p:tagLst xmlns:p="http://schemas.openxmlformats.org/presentationml/2006/main">
  <p:tag name="COMMONDATA" val="eyJoZGlkIjoiOTBjMzBlYWY1ZDkzZTIzZDFjMTJjNGNkOGI0MWI5MjYifQ=="/>
  <p:tag name="KSO_WPP_MARK_KEY" val="ce6065c0-60d6-40be-b3f9-09837c479569"/>
  <p:tag name="resource_record_key" val="{&quot;13&quot;:[4364952,4364915],&quot;65&quot;:[20180668]}"/>
  <p:tag name="commondata" val="eyJoZGlkIjoiYmExMTFlNmFmMDRkYTM5OTBkMDU1NWIwYjdhOWQ2ZWUifQ=="/>
</p:tagLst>
</file>

<file path=ppt/theme/theme1.xml><?xml version="1.0" encoding="utf-8"?>
<a:theme xmlns:a="http://schemas.openxmlformats.org/drawingml/2006/main" name="Office 主题">
  <a:themeElements>
    <a:clrScheme name="大气红色3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E1817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00"/>
      </a:hlink>
      <a:folHlink>
        <a:srgbClr val="954F72"/>
      </a:folHlink>
    </a:clrScheme>
    <a:fontScheme name="标准1">
      <a:majorFont>
        <a:latin typeface="Arial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100</Words>
  <Application>WPS 演示</Application>
  <PresentationFormat>全屏显示(16:9)</PresentationFormat>
  <Paragraphs>12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2" baseType="lpstr">
      <vt:lpstr>Arial</vt:lpstr>
      <vt:lpstr>宋体</vt:lpstr>
      <vt:lpstr>Wingdings</vt:lpstr>
      <vt:lpstr>Calibri</vt:lpstr>
      <vt:lpstr>Impact</vt:lpstr>
      <vt:lpstr>微软雅黑</vt:lpstr>
      <vt:lpstr>方正兰亭黑简体</vt:lpstr>
      <vt:lpstr>黑体</vt:lpstr>
      <vt:lpstr>汉仪雅酷黑简</vt:lpstr>
      <vt:lpstr>Arial Unicode MS</vt:lpstr>
      <vt:lpstr>Office 主题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熊猫哒哒</dc:creator>
  <cp:lastModifiedBy>秋秋 Joancy</cp:lastModifiedBy>
  <cp:revision>1072</cp:revision>
  <dcterms:created xsi:type="dcterms:W3CDTF">2017-10-19T15:57:00Z</dcterms:created>
  <dcterms:modified xsi:type="dcterms:W3CDTF">2026-04-01T11:53:40Z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2052-12.1.0.16120</vt:lpwstr>
  </property>
  <property fmtid="{D5CDD505-2E9C-101B-9397-08002B2CF9AE}" pid="3" name="KSOSaveFontToCloudKey">
    <vt:lpwstr>900766786_cloud</vt:lpwstr>
  </property>
  <property fmtid="{D5CDD505-2E9C-101B-9397-08002B2CF9AE}" pid="4" name="ICV">
    <vt:lpwstr>F2FC5BD1CF8E4B5A8ED43AFDF1DC26A4_13</vt:lpwstr>
  </property>
  <property fmtid="{D5CDD505-2E9C-101B-9397-08002B2CF9AE}" pid="5" name="commondata">
    <vt:lpwstr>eyJoZGlkIjoiOTBjMzBlYWY1ZDkzZTIzZDFjMTJjNGNkOGI0MWI5MjYifQ==</vt:lpwstr>
  </property>
</Properties>
</file>