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096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浴盆3_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85" y="90170"/>
            <a:ext cx="2162810" cy="2623185"/>
          </a:xfrm>
          <a:prstGeom prst="rect">
            <a:avLst/>
          </a:prstGeom>
        </p:spPr>
      </p:pic>
      <p:pic>
        <p:nvPicPr>
          <p:cNvPr id="4" name="图片 3" descr="sku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75" y="2817495"/>
            <a:ext cx="2052320" cy="2052320"/>
          </a:xfrm>
          <a:prstGeom prst="rect">
            <a:avLst/>
          </a:prstGeom>
        </p:spPr>
      </p:pic>
      <p:pic>
        <p:nvPicPr>
          <p:cNvPr id="5" name="图片 4" descr="浴盆3_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960" y="208280"/>
            <a:ext cx="2634615" cy="47269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577205" y="287655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FJ</a:t>
            </a:r>
            <a:r>
              <a: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护理浴盆</a:t>
            </a:r>
            <a:endParaRPr lang="zh-CN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07940" y="1000125"/>
            <a:ext cx="2084705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带盖子/净重：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2.6KG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With lid/net weight: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2.6KG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不带盖子/净重：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1.8KG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Without cover/net weight: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1.8KG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带盖子/毛重：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3.2KG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With lid/gross weight: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3.2KG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不带盖子毛重：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2.4KG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Gross weight without cover: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2.4KG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91680" y="1501140"/>
            <a:ext cx="15335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装箱数：1件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1 piece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07940" y="2648585"/>
            <a:ext cx="17913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83</a:t>
            </a:r>
            <a:r>
              <a:rPr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*1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83</a:t>
            </a:r>
            <a:r>
              <a:rPr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*1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87870" y="1000125"/>
            <a:ext cx="2010410" cy="36830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9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包装细节：OPP袋子装+入纸箱</a:t>
            </a:r>
            <a:endParaRPr lang="zh-CN" altLang="en-US" sz="9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details: OPP bag+carton</a:t>
            </a:r>
            <a:endParaRPr lang="zh-CN" altLang="en-US" sz="90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64705" y="2131060"/>
            <a:ext cx="15481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材质：pp+tpe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 pp+tpe</a:t>
            </a:r>
            <a:endParaRPr lang="zh-CN" altLang="en-US"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5133340" y="4040505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</a:t>
            </a:r>
            <a:r>
              <a:rPr lang="en-US" sz="900"/>
              <a:t>0457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</a:t>
            </a:r>
            <a:r>
              <a:rPr lang="en-US" altLang="zh-CN" sz="900">
                <a:sym typeface="+mn-ea"/>
              </a:rPr>
              <a:t>457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5139055" y="448310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8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800">
                <a:latin typeface="+mj-ea"/>
                <a:ea typeface="+mj-ea"/>
                <a:cs typeface="+mj-ea"/>
                <a:sym typeface="+mn-ea"/>
              </a:rPr>
              <a:t>14</a:t>
            </a:r>
            <a:r>
              <a:rPr lang="en-US" sz="800">
                <a:latin typeface="+mj-ea"/>
                <a:ea typeface="+mj-ea"/>
                <a:cs typeface="+mj-ea"/>
                <a:sym typeface="+mn-ea"/>
              </a:rPr>
              <a:t>80</a:t>
            </a:r>
            <a:r>
              <a:rPr lang="zh-CN" altLang="en-US" sz="8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800">
              <a:latin typeface="+mj-ea"/>
              <a:ea typeface="+mj-ea"/>
              <a:cs typeface="+mj-ea"/>
            </a:endParaRPr>
          </a:p>
          <a:p>
            <a:r>
              <a:rPr lang="zh-CN" altLang="en-US" sz="8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800">
                <a:latin typeface="+mj-ea"/>
                <a:ea typeface="+mj-ea"/>
                <a:cs typeface="+mj-ea"/>
                <a:sym typeface="+mn-ea"/>
              </a:rPr>
              <a:t>14</a:t>
            </a:r>
            <a:r>
              <a:rPr lang="en-US" altLang="zh-CN" sz="800">
                <a:latin typeface="+mj-ea"/>
                <a:ea typeface="+mj-ea"/>
                <a:cs typeface="+mj-ea"/>
                <a:sym typeface="+mn-ea"/>
              </a:rPr>
              <a:t>80</a:t>
            </a:r>
            <a:r>
              <a:rPr lang="zh-CN" altLang="en-US" sz="8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800">
              <a:latin typeface="+mj-ea"/>
              <a:ea typeface="+mj-ea"/>
              <a:cs typeface="+mj-ea"/>
            </a:endParaRPr>
          </a:p>
          <a:p>
            <a:endParaRPr lang="zh-CN" altLang="en-US" sz="8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404</Words>
  <Application>WPS 演示</Application>
  <PresentationFormat>全屏显示(16:9)</PresentationFormat>
  <Paragraphs>33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Impact</vt:lpstr>
      <vt:lpstr>汉仪雅酷黑简</vt:lpstr>
      <vt:lpstr>黑体</vt:lpstr>
      <vt:lpstr>微软雅黑</vt:lpstr>
      <vt:lpstr>方正兰亭黑简体</vt:lpstr>
      <vt:lpstr>方正大黑简体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1070</cp:revision>
  <dcterms:created xsi:type="dcterms:W3CDTF">2017-10-19T15:57:00Z</dcterms:created>
  <dcterms:modified xsi:type="dcterms:W3CDTF">2026-03-30T10:20:45Z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A7E0F4373BF34652A65B09EC7017801D_13</vt:lpwstr>
  </property>
  <property fmtid="{D5CDD505-2E9C-101B-9397-08002B2CF9AE}" pid="5" name="commondata">
    <vt:lpwstr>eyJoZGlkIjoiOTBjMzBlYWY1ZDkzZTIzZDFjMTJjNGNkOGI0MWI5MjYifQ==</vt:lpwstr>
  </property>
</Properties>
</file>