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70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007360" y="0"/>
            <a:ext cx="6136640" cy="50673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豪华感温浴盆</a:t>
            </a:r>
            <a:endParaRPr lang="zh-CN" altLang="en-US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Luxury temperature-sensing bathtub</a:t>
            </a:r>
            <a:endParaRPr lang="zh-CN" altLang="en-US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08325" y="506730"/>
            <a:ext cx="254000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2.3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2.3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18660" y="506730"/>
            <a:ext cx="117094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毛重：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Grossweight: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08325" y="958850"/>
            <a:ext cx="205168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颜色：蓝色/粉色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Color: blue/pink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49140" y="914400"/>
            <a:ext cx="139128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装箱数：1件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108325" y="1374140"/>
            <a:ext cx="143319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产品尺寸：</a:t>
            </a:r>
            <a:r>
              <a:rPr 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83*52*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22CM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Dimensions: </a:t>
            </a:r>
            <a:r>
              <a:rPr 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83*52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*22CM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68190" y="1381125"/>
            <a:ext cx="108013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材质：pp+tpe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 pp+tpe</a:t>
            </a:r>
            <a:endParaRPr lang="zh-CN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68190" y="1771015"/>
            <a:ext cx="179133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83*52*</a:t>
            </a:r>
            <a:r>
              <a:rPr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83*52</a:t>
            </a:r>
            <a:r>
              <a:rPr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*10</a:t>
            </a:r>
            <a:r>
              <a:rPr lang="en-US" sz="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8325" y="2494280"/>
            <a:ext cx="440880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备注：以上报价均是单个空盆，不含浴网.浴垫</a:t>
            </a:r>
            <a:endParaRPr lang="zh-CN" altLang="en-US" sz="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Remarks: the above quotation is a single empty basin, excluding bath net, bracket and bath pad</a:t>
            </a:r>
            <a:endParaRPr lang="zh-CN" altLang="en-US" sz="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11900" y="506730"/>
            <a:ext cx="185991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包装细节：OPP袋子装+入纸箱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details: OPP bag+carton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2891155" cy="51441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360" y="3373755"/>
            <a:ext cx="1805305" cy="15690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665" y="2865120"/>
            <a:ext cx="1695450" cy="207772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311900" y="914400"/>
            <a:ext cx="2129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执行标准：Q/HYHB 005</a:t>
            </a:r>
            <a:endParaRPr lang="zh-CN" altLang="en-US" sz="900"/>
          </a:p>
          <a:p>
            <a:r>
              <a:rPr lang="zh-CN" altLang="en-US" sz="900"/>
              <a:t>Implementation standard: Q/HYHB 005</a:t>
            </a:r>
            <a:endParaRPr lang="zh-CN" altLang="en-US" sz="900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6311900" y="1343025"/>
            <a:ext cx="2764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6321425" y="1711960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单件体积：0.04</a:t>
            </a:r>
            <a:r>
              <a:rPr lang="en-US" altLang="zh-CN" sz="900"/>
              <a:t>32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0.04</a:t>
            </a:r>
            <a:r>
              <a:rPr lang="en-US" altLang="zh-CN" sz="900">
                <a:sym typeface="+mn-ea"/>
              </a:rPr>
              <a:t>32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3148965" y="2112645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40Q高柜装货数量：1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500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1500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618</Words>
  <Application>WPS 演示</Application>
  <PresentationFormat>全屏显示(16:9)</PresentationFormat>
  <Paragraphs>43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Impact</vt:lpstr>
      <vt:lpstr>微软雅黑</vt:lpstr>
      <vt:lpstr>汉仪雅酷黑简</vt:lpstr>
      <vt:lpstr>黑体</vt:lpstr>
      <vt:lpstr>汉仪力量黑简</vt:lpstr>
      <vt:lpstr>汉仪颜楷简</vt:lpstr>
      <vt:lpstr>方正兰亭黑简体</vt:lpstr>
      <vt:lpstr>方正大黑简体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1068</cp:revision>
  <dcterms:created xsi:type="dcterms:W3CDTF">2017-10-19T15:57:00Z</dcterms:created>
  <dcterms:modified xsi:type="dcterms:W3CDTF">2026-03-29T13:36:33Z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5E4B0461B401446FA9B913DDB8BE3FA4_13</vt:lpwstr>
  </property>
  <property fmtid="{D5CDD505-2E9C-101B-9397-08002B2CF9AE}" pid="5" name="commondata">
    <vt:lpwstr>eyJoZGlkIjoiOTBjMzBlYWY1ZDkzZTIzZDFjMTJjNGNkOGI0MWI5MjYifQ==</vt:lpwstr>
  </property>
</Properties>
</file>