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53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3.xml"/><Relationship Id="rId8" Type="http://schemas.openxmlformats.org/officeDocument/2006/relationships/image" Target="../media/image8.pn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tags" Target="../tags/tag2.xml"/><Relationship Id="rId2" Type="http://schemas.openxmlformats.org/officeDocument/2006/relationships/image" Target="../media/image3.pn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6.xml"/><Relationship Id="rId11" Type="http://schemas.openxmlformats.org/officeDocument/2006/relationships/tags" Target="../tags/tag5.xml"/><Relationship Id="rId10" Type="http://schemas.openxmlformats.org/officeDocument/2006/relationships/tags" Target="../tags/tag4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280150" y="3001010"/>
            <a:ext cx="2863850" cy="2142490"/>
          </a:xfrm>
          <a:prstGeom prst="rect">
            <a:avLst/>
          </a:prstGeom>
        </p:spPr>
      </p:pic>
      <p:pic>
        <p:nvPicPr>
          <p:cNvPr id="5" name="图片 4" descr="主图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88560" y="222250"/>
            <a:ext cx="1477010" cy="1477010"/>
          </a:xfrm>
          <a:prstGeom prst="rect">
            <a:avLst/>
          </a:prstGeom>
        </p:spPr>
      </p:pic>
      <p:pic>
        <p:nvPicPr>
          <p:cNvPr id="8" name="图片 7" descr="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360" y="222250"/>
            <a:ext cx="1683385" cy="1683385"/>
          </a:xfrm>
          <a:prstGeom prst="ellipse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5570" y="1824355"/>
            <a:ext cx="2540000" cy="64516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1800" b="1">
                <a:solidFill>
                  <a:schemeClr val="bg1"/>
                </a:solidFill>
                <a:effectLst/>
              </a:rPr>
              <a:t>CB温度计浴盆</a:t>
            </a:r>
            <a:endParaRPr lang="zh-CN" altLang="en-US" sz="1800" b="1">
              <a:solidFill>
                <a:schemeClr val="bg1"/>
              </a:solidFill>
              <a:effectLst/>
            </a:endParaRPr>
          </a:p>
          <a:p>
            <a:pPr algn="ctr"/>
            <a:r>
              <a:rPr lang="zh-CN" altLang="en-US" sz="1800" b="1">
                <a:solidFill>
                  <a:schemeClr val="bg1"/>
                </a:solidFill>
                <a:effectLst/>
              </a:rPr>
              <a:t>CB thermometer bathtub</a:t>
            </a:r>
            <a:endParaRPr lang="zh-CN" altLang="en-US" sz="1800" b="1">
              <a:solidFill>
                <a:schemeClr val="bg1"/>
              </a:solidFill>
              <a:effectLst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995" y="2469515"/>
            <a:ext cx="177800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1.35</a:t>
            </a:r>
            <a:r>
              <a:rPr lang="zh-CN" altLang="en-US" sz="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 </a:t>
            </a:r>
            <a:r>
              <a:rPr lang="en-US" altLang="zh-CN" sz="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1.35</a:t>
            </a:r>
            <a:r>
              <a:rPr lang="zh-CN" altLang="en-US" sz="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230" y="2806700"/>
            <a:ext cx="204406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毛重：</a:t>
            </a:r>
            <a:r>
              <a:rPr lang="en-US" altLang="zh-CN" sz="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1.9</a:t>
            </a:r>
            <a:r>
              <a:rPr lang="zh-CN" altLang="en-US" sz="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Grossweight:</a:t>
            </a:r>
            <a:r>
              <a:rPr lang="en-US" altLang="zh-CN" sz="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1.9</a:t>
            </a:r>
            <a:r>
              <a:rPr lang="zh-CN" altLang="en-US" sz="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470" y="3143885"/>
            <a:ext cx="205168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颜色：蓝色/粉色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绿色</a:t>
            </a:r>
            <a:endParaRPr lang="zh-CN" altLang="en-US" sz="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Color: blue/pink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/Green</a:t>
            </a:r>
            <a:endParaRPr lang="en-US" altLang="zh-CN" sz="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990" y="3869690"/>
            <a:ext cx="2540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装箱数：1件</a:t>
            </a:r>
            <a:endParaRPr lang="zh-CN" altLang="en-US" sz="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1 piece</a:t>
            </a:r>
            <a:endParaRPr lang="zh-CN" altLang="en-US" sz="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990" y="4215130"/>
            <a:ext cx="154813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材质：pp+tpe</a:t>
            </a:r>
            <a:endParaRPr lang="zh-CN" altLang="en-US" sz="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 pp+tpe</a:t>
            </a:r>
            <a:endParaRPr lang="zh-CN" altLang="en-US" sz="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4135" y="3524250"/>
            <a:ext cx="179133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76</a:t>
            </a:r>
            <a:r>
              <a:rPr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r>
              <a:rPr 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CM</a:t>
            </a:r>
            <a:endParaRPr sz="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76</a:t>
            </a:r>
            <a:r>
              <a:rPr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*</a:t>
            </a:r>
            <a:r>
              <a:rPr 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47</a:t>
            </a:r>
            <a:r>
              <a:rPr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*10</a:t>
            </a:r>
            <a:r>
              <a:rPr 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en-US" altLang="en-US" sz="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78330" y="4806315"/>
            <a:ext cx="440880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备注：以上报价均是单个空盆，不含浴网.浴垫</a:t>
            </a:r>
            <a:endParaRPr lang="zh-CN" altLang="en-US" sz="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Remarks: the above quotation is a single empty basin, excluding bath net, bracket and bath pad</a:t>
            </a:r>
            <a:endParaRPr lang="zh-CN" altLang="en-US" sz="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86805" y="2192655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包装细节：OPP袋子装+入纸箱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Packing details: OPP bag+carton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9" name="图片 18" descr="主图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450" y="97155"/>
            <a:ext cx="1707515" cy="170751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9355" y="254000"/>
            <a:ext cx="2078355" cy="139319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0" y="4595495"/>
            <a:ext cx="21297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b="1"/>
              <a:t>执行标准：Q/HYHB 005</a:t>
            </a:r>
            <a:endParaRPr lang="zh-CN" altLang="en-US" sz="800" b="1"/>
          </a:p>
          <a:p>
            <a:r>
              <a:rPr lang="zh-CN" altLang="en-US" sz="800" b="1"/>
              <a:t>Implementation standard: Q/HYHB 005</a:t>
            </a:r>
            <a:endParaRPr lang="zh-CN" altLang="en-US" sz="800" b="1"/>
          </a:p>
        </p:txBody>
      </p: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2178050" y="3134360"/>
            <a:ext cx="27647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b="1"/>
              <a:t>定制颜色：单色整柜的数量起</a:t>
            </a:r>
            <a:endParaRPr lang="zh-CN" altLang="en-US" sz="800" b="1"/>
          </a:p>
          <a:p>
            <a:r>
              <a:rPr lang="zh-CN" altLang="en-US" sz="800" b="1"/>
              <a:t>Custom color: from the quantity of single color cabinet.</a:t>
            </a:r>
            <a:endParaRPr lang="zh-CN" altLang="en-US" sz="800" b="1"/>
          </a:p>
        </p:txBody>
      </p:sp>
      <p:sp>
        <p:nvSpPr>
          <p:cNvPr id="2" name="文本框 1"/>
          <p:cNvSpPr txBox="1"/>
          <p:nvPr>
            <p:custDataLst>
              <p:tags r:id="rId11"/>
            </p:custDataLst>
          </p:nvPr>
        </p:nvSpPr>
        <p:spPr>
          <a:xfrm>
            <a:off x="2178050" y="3524250"/>
            <a:ext cx="14833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b="1"/>
              <a:t>单件体积：0.0</a:t>
            </a:r>
            <a:r>
              <a:rPr lang="en-US" altLang="zh-CN" sz="800" b="1"/>
              <a:t>358</a:t>
            </a:r>
            <a:r>
              <a:rPr lang="zh-CN" altLang="en-US" sz="800" b="1"/>
              <a:t>m³</a:t>
            </a:r>
            <a:endParaRPr lang="zh-CN" altLang="en-US" sz="800" b="1"/>
          </a:p>
          <a:p>
            <a:r>
              <a:rPr lang="zh-CN" altLang="en-US" sz="800" b="1"/>
              <a:t>Single volume: </a:t>
            </a:r>
            <a:r>
              <a:rPr lang="zh-CN" altLang="en-US" sz="800" b="1">
                <a:sym typeface="+mn-ea"/>
              </a:rPr>
              <a:t>0.</a:t>
            </a:r>
            <a:r>
              <a:rPr lang="en-US" altLang="zh-CN" sz="800" b="1">
                <a:sym typeface="+mn-ea"/>
              </a:rPr>
              <a:t>0358</a:t>
            </a:r>
            <a:r>
              <a:rPr lang="zh-CN" altLang="en-US" sz="800" b="1">
                <a:sym typeface="+mn-ea"/>
              </a:rPr>
              <a:t>m³</a:t>
            </a:r>
            <a:endParaRPr lang="zh-CN" altLang="en-US" sz="800" b="1"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2"/>
            </p:custDataLst>
          </p:nvPr>
        </p:nvSpPr>
        <p:spPr>
          <a:xfrm>
            <a:off x="2145030" y="3869690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800" b="1">
                <a:latin typeface="+mj-ea"/>
                <a:ea typeface="+mj-ea"/>
                <a:cs typeface="+mj-ea"/>
                <a:sym typeface="+mn-ea"/>
              </a:rPr>
              <a:t>40Q高柜装货数量：1</a:t>
            </a:r>
            <a:r>
              <a:rPr lang="en-US" altLang="zh-CN" sz="800" b="1">
                <a:latin typeface="+mj-ea"/>
                <a:ea typeface="+mj-ea"/>
                <a:cs typeface="+mj-ea"/>
                <a:sym typeface="+mn-ea"/>
              </a:rPr>
              <a:t>900</a:t>
            </a:r>
            <a:r>
              <a:rPr lang="zh-CN" altLang="en-US" sz="800" b="1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800" b="1">
              <a:latin typeface="+mj-ea"/>
              <a:ea typeface="+mj-ea"/>
              <a:cs typeface="+mj-ea"/>
            </a:endParaRPr>
          </a:p>
          <a:p>
            <a:r>
              <a:rPr lang="zh-CN" altLang="en-US" sz="800" b="1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800" b="1">
                <a:latin typeface="+mj-ea"/>
                <a:ea typeface="+mj-ea"/>
                <a:cs typeface="+mj-ea"/>
                <a:sym typeface="+mn-ea"/>
              </a:rPr>
              <a:t>1900</a:t>
            </a:r>
            <a:r>
              <a:rPr lang="zh-CN" altLang="en-US" sz="800" b="1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800" b="1">
              <a:latin typeface="+mj-ea"/>
              <a:ea typeface="+mj-ea"/>
              <a:cs typeface="+mj-ea"/>
            </a:endParaRPr>
          </a:p>
          <a:p>
            <a:endParaRPr lang="zh-CN" altLang="en-US" sz="800" b="1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3374,&quot;width&quot;:4510}"/>
</p:tagLst>
</file>

<file path=ppt/tags/tag2.xml><?xml version="1.0" encoding="utf-8"?>
<p:tagLst xmlns:p="http://schemas.openxmlformats.org/presentationml/2006/main">
  <p:tag name="KSO_WM_UNIT_PLACING_PICTURE_USER_VIEWPORT" val="{&quot;height&quot;:2326,&quot;width&quot;:2326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585</Words>
  <Application>WPS 演示</Application>
  <PresentationFormat>全屏显示(16:9)</PresentationFormat>
  <Paragraphs>40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Impact</vt:lpstr>
      <vt:lpstr>微软雅黑</vt:lpstr>
      <vt:lpstr>汉仪力量黑简</vt:lpstr>
      <vt:lpstr>黑体</vt:lpstr>
      <vt:lpstr>汉仪颜楷简</vt:lpstr>
      <vt:lpstr>汉仪雅酷黑简</vt:lpstr>
      <vt:lpstr>方正兰亭黑简体</vt:lpstr>
      <vt:lpstr>方正大黑简体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1070</cp:revision>
  <dcterms:created xsi:type="dcterms:W3CDTF">2017-10-19T15:57:00Z</dcterms:created>
  <dcterms:modified xsi:type="dcterms:W3CDTF">2026-03-29T13:47:12Z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39E4A5E7C84A43E5B5CC02DA807DE4DC_13</vt:lpwstr>
  </property>
  <property fmtid="{D5CDD505-2E9C-101B-9397-08002B2CF9AE}" pid="5" name="commondata">
    <vt:lpwstr>eyJoZGlkIjoiOTBjMzBlYWY1ZDkzZTIzZDFjMTJjNGNkOGI0MWI5MjYifQ==</vt:lpwstr>
  </property>
</Properties>
</file>