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595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0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5" Type="http://schemas.openxmlformats.org/officeDocument/2006/relationships/slideLayout" Target="../slideLayouts/slideLayout6.xml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038985" cy="2038985"/>
          </a:xfrm>
          <a:prstGeom prst="rect">
            <a:avLst/>
          </a:prstGeom>
        </p:spPr>
      </p:pic>
      <p:pic>
        <p:nvPicPr>
          <p:cNvPr id="3" name="图片 2" descr="换头浴盆_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7225"/>
            <a:ext cx="2245360" cy="1768475"/>
          </a:xfrm>
          <a:prstGeom prst="rect">
            <a:avLst/>
          </a:prstGeom>
        </p:spPr>
      </p:pic>
      <p:pic>
        <p:nvPicPr>
          <p:cNvPr id="4" name="图片 3" descr="场景25+++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35" y="3610610"/>
            <a:ext cx="1532890" cy="1532890"/>
          </a:xfrm>
          <a:prstGeom prst="rect">
            <a:avLst/>
          </a:prstGeom>
        </p:spPr>
      </p:pic>
      <p:pic>
        <p:nvPicPr>
          <p:cNvPr id="5" name="图片 4" descr="场景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5360" y="0"/>
            <a:ext cx="2061845" cy="2061845"/>
          </a:xfrm>
          <a:prstGeom prst="rect">
            <a:avLst/>
          </a:prstGeom>
        </p:spPr>
      </p:pic>
      <p:pic>
        <p:nvPicPr>
          <p:cNvPr id="6" name="图片 5" descr="换头浴盆_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5360" y="2145665"/>
            <a:ext cx="2061210" cy="29978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773295" y="519430"/>
            <a:ext cx="4253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800" b="1">
                <a:latin typeface="汉仪雅酷黑 85W" panose="020B0904020202020204" charset="-122"/>
                <a:ea typeface="汉仪雅酷黑 85W" panose="020B0904020202020204" charset="-122"/>
              </a:rPr>
              <a:t>HB905A-JY-Baby folding bathtub</a:t>
            </a:r>
            <a:endParaRPr lang="en-US" altLang="zh-CN" sz="1800" b="1">
              <a:latin typeface="汉仪雅酷黑 85W" panose="020B0904020202020204" charset="-122"/>
              <a:ea typeface="汉仪雅酷黑 85W" panose="020B0904020202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87265" y="1316355"/>
            <a:ext cx="15367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品名：905A-JY折叠浴盆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Name: 905A-JY Folding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005320" y="1316355"/>
            <a:ext cx="12376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材质：PP+TPE</a:t>
            </a:r>
            <a:endParaRPr lang="zh-CN" altLang="en-US" sz="900"/>
          </a:p>
          <a:p>
            <a:r>
              <a:rPr lang="zh-CN" altLang="en-US" sz="900"/>
              <a:t>Material: PP+TPE</a:t>
            </a:r>
            <a:endParaRPr lang="zh-CN" altLang="en-US" sz="900"/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7005955" y="1771015"/>
            <a:ext cx="163576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>
                <a:latin typeface="+mj-ea"/>
                <a:ea typeface="+mj-ea"/>
                <a:cs typeface="+mj-ea"/>
              </a:rPr>
              <a:t>包装尺寸：</a:t>
            </a:r>
            <a:r>
              <a:rPr lang="en-US" altLang="zh-CN" sz="900">
                <a:latin typeface="+mj-ea"/>
                <a:ea typeface="+mj-ea"/>
                <a:cs typeface="+mj-ea"/>
              </a:rPr>
              <a:t>75.5X47X7CM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r>
              <a:rPr lang="zh-CN" altLang="en-US" sz="900">
                <a:latin typeface="+mj-ea"/>
                <a:ea typeface="+mj-ea"/>
                <a:cs typeface="+mj-ea"/>
              </a:rPr>
              <a:t>Packing: </a:t>
            </a:r>
            <a:r>
              <a:rPr lang="en-US" altLang="zh-CN" sz="900">
                <a:latin typeface="+mj-ea"/>
                <a:ea typeface="+mj-ea"/>
                <a:cs typeface="+mj-ea"/>
                <a:sym typeface="+mn-ea"/>
              </a:rPr>
              <a:t>75.5X47X7</a:t>
            </a:r>
            <a:r>
              <a:rPr lang="en-US" altLang="zh-CN" sz="900">
                <a:latin typeface="+mj-ea"/>
                <a:ea typeface="+mj-ea"/>
                <a:cs typeface="+mj-ea"/>
                <a:sym typeface="+mn-ea"/>
              </a:rPr>
              <a:t>CM</a:t>
            </a:r>
            <a:endParaRPr lang="en-US" altLang="zh-CN" sz="900">
              <a:latin typeface="+mj-ea"/>
              <a:ea typeface="+mj-ea"/>
              <a:cs typeface="+mj-ea"/>
              <a:sym typeface="+mn-ea"/>
            </a:endParaRPr>
          </a:p>
          <a:p>
            <a:endParaRPr lang="zh-CN" altLang="en-US" sz="900">
              <a:latin typeface="+mj-ea"/>
              <a:ea typeface="+mj-ea"/>
              <a:cs typeface="+mj-ea"/>
            </a:endParaRPr>
          </a:p>
          <a:p>
            <a:r>
              <a:rPr lang="zh-CN" altLang="en-US" sz="900">
                <a:latin typeface="+mj-ea"/>
                <a:ea typeface="+mj-ea"/>
                <a:cs typeface="+mj-ea"/>
              </a:rPr>
              <a:t>装箱数：1件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r>
              <a:rPr lang="zh-CN" altLang="en-US" sz="900">
                <a:latin typeface="+mj-ea"/>
                <a:ea typeface="+mj-ea"/>
                <a:cs typeface="+mj-ea"/>
              </a:rPr>
              <a:t>Packing number: 1 piece</a:t>
            </a:r>
            <a:endParaRPr lang="zh-CN" altLang="en-US" sz="900">
              <a:latin typeface="+mj-ea"/>
              <a:ea typeface="+mj-ea"/>
              <a:cs typeface="+mj-ea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4775200" y="1771015"/>
            <a:ext cx="2230755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>
                <a:latin typeface="+mj-ea"/>
                <a:ea typeface="+mj-ea"/>
                <a:cs typeface="+mj-ea"/>
              </a:rPr>
              <a:t>产品展开尺寸：</a:t>
            </a:r>
            <a:r>
              <a:rPr lang="en-US" sz="900">
                <a:latin typeface="+mj-ea"/>
                <a:ea typeface="+mj-ea"/>
                <a:cs typeface="+mj-ea"/>
              </a:rPr>
              <a:t>95x47x22</a:t>
            </a:r>
            <a:r>
              <a:rPr lang="en-US" altLang="zh-CN" sz="900">
                <a:latin typeface="+mj-ea"/>
                <a:ea typeface="+mj-ea"/>
                <a:cs typeface="+mj-ea"/>
              </a:rPr>
              <a:t>cm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r>
              <a:rPr lang="zh-CN" altLang="en-US" sz="900">
                <a:latin typeface="+mj-ea"/>
                <a:ea typeface="+mj-ea"/>
                <a:cs typeface="+mj-ea"/>
              </a:rPr>
              <a:t>Expanded product size: </a:t>
            </a:r>
            <a:r>
              <a:rPr lang="en-US" sz="900">
                <a:latin typeface="+mj-ea"/>
                <a:ea typeface="+mj-ea"/>
                <a:cs typeface="+mj-ea"/>
                <a:sym typeface="+mn-ea"/>
              </a:rPr>
              <a:t>95x47x22</a:t>
            </a:r>
            <a:r>
              <a:rPr lang="en-US" altLang="zh-CN" sz="900">
                <a:latin typeface="+mj-ea"/>
                <a:ea typeface="+mj-ea"/>
                <a:cs typeface="+mj-ea"/>
                <a:sym typeface="+mn-ea"/>
              </a:rPr>
              <a:t>cm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endParaRPr lang="zh-CN" altLang="en-US" sz="900">
              <a:latin typeface="+mj-ea"/>
              <a:ea typeface="+mj-ea"/>
              <a:cs typeface="+mj-ea"/>
            </a:endParaRPr>
          </a:p>
          <a:p>
            <a:r>
              <a:rPr lang="zh-CN" altLang="en-US" sz="900">
                <a:latin typeface="+mj-ea"/>
                <a:ea typeface="+mj-ea"/>
                <a:cs typeface="+mj-ea"/>
              </a:rPr>
              <a:t>产品折叠尺寸：</a:t>
            </a:r>
            <a:r>
              <a:rPr lang="en-US" sz="900">
                <a:latin typeface="+mj-ea"/>
                <a:ea typeface="+mj-ea"/>
                <a:cs typeface="+mj-ea"/>
                <a:sym typeface="+mn-ea"/>
              </a:rPr>
              <a:t>95x47x10</a:t>
            </a:r>
            <a:r>
              <a:rPr lang="en-US" altLang="zh-CN" sz="900">
                <a:latin typeface="+mj-ea"/>
                <a:ea typeface="+mj-ea"/>
                <a:cs typeface="+mj-ea"/>
              </a:rPr>
              <a:t>cm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r>
              <a:rPr lang="zh-CN" altLang="en-US" sz="900">
                <a:latin typeface="+mj-ea"/>
                <a:ea typeface="+mj-ea"/>
                <a:cs typeface="+mj-ea"/>
              </a:rPr>
              <a:t>Folding size: </a:t>
            </a:r>
            <a:r>
              <a:rPr lang="en-US" sz="900">
                <a:latin typeface="+mj-ea"/>
                <a:ea typeface="+mj-ea"/>
                <a:cs typeface="+mj-ea"/>
                <a:sym typeface="+mn-ea"/>
              </a:rPr>
              <a:t>95x47x10</a:t>
            </a:r>
            <a:r>
              <a:rPr lang="en-US" altLang="zh-CN" sz="900">
                <a:latin typeface="+mj-ea"/>
                <a:ea typeface="+mj-ea"/>
                <a:cs typeface="+mj-ea"/>
              </a:rPr>
              <a:t>cm</a:t>
            </a:r>
            <a:endParaRPr lang="en-US" altLang="zh-CN" sz="900">
              <a:latin typeface="+mj-ea"/>
              <a:ea typeface="+mj-ea"/>
              <a:cs typeface="+mj-ea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787265" y="2622550"/>
            <a:ext cx="11309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净重：</a:t>
            </a:r>
            <a:r>
              <a:rPr lang="en-US" altLang="zh-CN" sz="900"/>
              <a:t>1.3</a:t>
            </a:r>
            <a:r>
              <a:rPr lang="zh-CN" altLang="en-US" sz="900"/>
              <a:t>KG</a:t>
            </a:r>
            <a:endParaRPr lang="zh-CN" altLang="en-US" sz="900"/>
          </a:p>
          <a:p>
            <a:r>
              <a:rPr lang="zh-CN" altLang="en-US" sz="900"/>
              <a:t>Net weight: </a:t>
            </a:r>
            <a:r>
              <a:rPr lang="en-US" altLang="zh-CN" sz="900"/>
              <a:t>1.3</a:t>
            </a:r>
            <a:r>
              <a:rPr lang="zh-CN" altLang="en-US" sz="900"/>
              <a:t>KG</a:t>
            </a:r>
            <a:endParaRPr lang="zh-CN" altLang="en-US" sz="900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7014845" y="2625725"/>
            <a:ext cx="14217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毛重：</a:t>
            </a:r>
            <a:r>
              <a:rPr lang="en-US" altLang="zh-CN" sz="900"/>
              <a:t>1.7</a:t>
            </a:r>
            <a:r>
              <a:rPr lang="zh-CN" altLang="en-US" sz="900"/>
              <a:t>kg</a:t>
            </a:r>
            <a:endParaRPr lang="zh-CN" altLang="en-US" sz="900"/>
          </a:p>
          <a:p>
            <a:r>
              <a:rPr lang="zh-CN" altLang="en-US" sz="900"/>
              <a:t>Gross weight: </a:t>
            </a:r>
            <a:r>
              <a:rPr lang="en-US" altLang="zh-CN" sz="900"/>
              <a:t>1.7</a:t>
            </a:r>
            <a:r>
              <a:rPr lang="zh-CN" altLang="en-US" sz="900"/>
              <a:t>kg</a:t>
            </a:r>
            <a:endParaRPr lang="zh-CN" altLang="en-US" sz="900"/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4787265" y="3058795"/>
            <a:ext cx="2129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执行标准：Q/HYHB 005</a:t>
            </a:r>
            <a:endParaRPr lang="zh-CN" altLang="en-US" sz="900"/>
          </a:p>
          <a:p>
            <a:r>
              <a:rPr lang="zh-CN" altLang="en-US" sz="900"/>
              <a:t>Implementation standard: Q/HYHB 005</a:t>
            </a:r>
            <a:endParaRPr lang="zh-CN" altLang="en-US" sz="900"/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7014845" y="3065145"/>
            <a:ext cx="1483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单件体积：0.0</a:t>
            </a:r>
            <a:r>
              <a:rPr lang="en-US" altLang="zh-CN" sz="900"/>
              <a:t>249</a:t>
            </a:r>
            <a:r>
              <a:rPr lang="zh-CN" altLang="en-US" sz="900"/>
              <a:t>m³</a:t>
            </a:r>
            <a:endParaRPr lang="zh-CN" altLang="en-US" sz="900"/>
          </a:p>
          <a:p>
            <a:r>
              <a:rPr lang="zh-CN" altLang="en-US" sz="900"/>
              <a:t>Single volume: </a:t>
            </a:r>
            <a:r>
              <a:rPr lang="zh-CN" altLang="en-US" sz="900">
                <a:sym typeface="+mn-ea"/>
              </a:rPr>
              <a:t>0.0</a:t>
            </a:r>
            <a:r>
              <a:rPr lang="en-US" altLang="zh-CN" sz="900">
                <a:sym typeface="+mn-ea"/>
              </a:rPr>
              <a:t>249</a:t>
            </a:r>
            <a:r>
              <a:rPr lang="zh-CN" altLang="en-US" sz="900">
                <a:sym typeface="+mn-ea"/>
              </a:rPr>
              <a:t>m³</a:t>
            </a:r>
            <a:endParaRPr lang="zh-CN" altLang="en-US" sz="900"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4773295" y="3495040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sz="900">
                <a:latin typeface="+mj-ea"/>
                <a:ea typeface="+mj-ea"/>
                <a:cs typeface="+mj-ea"/>
                <a:sym typeface="+mn-ea"/>
              </a:rPr>
              <a:t>2700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sz="900">
                <a:latin typeface="+mj-ea"/>
                <a:ea typeface="+mj-ea"/>
                <a:cs typeface="+mj-ea"/>
                <a:sym typeface="+mn-ea"/>
              </a:rPr>
              <a:t>2700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endParaRPr lang="zh-CN" altLang="en-US" sz="900">
              <a:latin typeface="+mj-ea"/>
              <a:ea typeface="+mj-ea"/>
              <a:cs typeface="+mj-ea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4787265" y="394335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定制颜色：单色整柜的数量起</a:t>
            </a:r>
            <a:endParaRPr lang="zh-CN" altLang="en-US" sz="900"/>
          </a:p>
          <a:p>
            <a:r>
              <a:rPr lang="zh-CN" altLang="en-US" sz="900"/>
              <a:t>Custom color: from the quantity of single color cabinet.</a:t>
            </a:r>
            <a:endParaRPr lang="zh-CN" altLang="en-US" sz="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514</Words>
  <Application>WPS 演示</Application>
  <PresentationFormat>全屏显示(16:9)</PresentationFormat>
  <Paragraphs>39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Impact</vt:lpstr>
      <vt:lpstr>方正小标宋简体</vt:lpstr>
      <vt:lpstr>微软雅黑</vt:lpstr>
      <vt:lpstr>汉仪雅酷黑简</vt:lpstr>
      <vt:lpstr>黑体</vt:lpstr>
      <vt:lpstr>汉仪雅酷黑 85W</vt:lpstr>
      <vt:lpstr>Arial Unicode MS</vt:lpstr>
      <vt:lpstr>汉仪力量黑简</vt:lpstr>
      <vt:lpstr>腾祥沁圆简-W2</vt:lpstr>
      <vt:lpstr>方正粗黑宋简体</vt:lpstr>
      <vt:lpstr>汉仪颜楷简</vt:lpstr>
      <vt:lpstr>华文细黑</vt:lpstr>
      <vt:lpstr>标准粗黑</vt:lpstr>
      <vt:lpstr>方正兰亭黑简体</vt:lpstr>
      <vt:lpstr>方正大黑简体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1065</cp:revision>
  <dcterms:created xsi:type="dcterms:W3CDTF">2017-10-19T15:57:00Z</dcterms:created>
  <dcterms:modified xsi:type="dcterms:W3CDTF">2026-03-29T12:25:32Z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F187BC6D38FB4334B1AD5E4C85E95359_13</vt:lpwstr>
  </property>
  <property fmtid="{D5CDD505-2E9C-101B-9397-08002B2CF9AE}" pid="5" name="commondata">
    <vt:lpwstr>eyJoZGlkIjoiOTBjMzBlYWY1ZDkzZTIzZDFjMTJjNGNkOGI0MWI5MjYifQ==</vt:lpwstr>
  </property>
</Properties>
</file>