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91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3140" y="6985"/>
            <a:ext cx="1612900" cy="19196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85"/>
            <a:ext cx="2044700" cy="19069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32200"/>
            <a:ext cx="1729105" cy="15113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97710"/>
            <a:ext cx="1838325" cy="15436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5995" y="19050"/>
            <a:ext cx="2111375" cy="19075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0550" y="6985"/>
            <a:ext cx="2203450" cy="190627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044700" y="2668270"/>
            <a:ext cx="2540000" cy="82994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婴儿浴网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Baby bath net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83180" y="3207385"/>
            <a:ext cx="4043680" cy="4603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材质：棉</a:t>
            </a: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涤纶</a:t>
            </a: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+PP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Material:</a:t>
            </a:r>
            <a:r>
              <a:rPr lang="en-US" altLang="zh-CN" sz="12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Cotton+polyester+PP</a:t>
            </a:r>
            <a:endParaRPr lang="en-US" altLang="zh-CN" sz="120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695440" y="2668270"/>
            <a:ext cx="2051685" cy="4603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颜色：蓝色/粉色/绿色</a:t>
            </a:r>
            <a:endParaRPr lang="zh-CN" altLang="en-US" sz="12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  <a:p>
            <a:r>
              <a:rPr lang="zh-CN" altLang="en-US" sz="1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Color: blue/pink/green</a:t>
            </a:r>
            <a:endParaRPr lang="zh-CN" altLang="en-US" sz="12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83180" y="3867785"/>
            <a:ext cx="2540000" cy="4603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装箱数：</a:t>
            </a: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件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Packing number: </a:t>
            </a: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piece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695440" y="3207385"/>
            <a:ext cx="1537335" cy="4603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净重：</a:t>
            </a: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0.2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Net weight:</a:t>
            </a:r>
            <a:r>
              <a:rPr 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0.2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95440" y="3920490"/>
            <a:ext cx="1706245" cy="4603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毛重：</a:t>
            </a: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0.2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KG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方正兰亭黑简体" panose="02000000000000000000" charset="-122"/>
              <a:cs typeface="+mj-lt"/>
            </a:endParaRPr>
          </a:p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 Grossweight:</a:t>
            </a:r>
            <a:r>
              <a:rPr lang="en-US" altLang="zh-CN" sz="12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0.2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KG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方正兰亭黑简体" panose="02000000000000000000" charset="-122"/>
              <a:cs typeface="+mj-lt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583180" y="4514850"/>
            <a:ext cx="2223135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包装尺寸：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88*46*52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CM</a:t>
            </a:r>
            <a:endParaRPr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Packing size: </a:t>
            </a:r>
            <a:r>
              <a:rPr lang="en-US" sz="1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88*46*52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CM</a:t>
            </a:r>
            <a:endParaRPr lang="en-US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33515" y="4634230"/>
            <a:ext cx="2540000" cy="4603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包装细节：OPP袋子装+入纸箱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Packing details: OPP bag+carton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254</Words>
  <Application>WPS 演示</Application>
  <PresentationFormat>全屏显示(16:9)</PresentationFormat>
  <Paragraphs>24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Calibri</vt:lpstr>
      <vt:lpstr>Impact</vt:lpstr>
      <vt:lpstr>微软雅黑</vt:lpstr>
      <vt:lpstr>方正兰亭黑简体</vt:lpstr>
      <vt:lpstr>黑体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1076</cp:revision>
  <dcterms:created xsi:type="dcterms:W3CDTF">2017-10-19T15:57:00Z</dcterms:created>
  <dcterms:modified xsi:type="dcterms:W3CDTF">2026-04-02T11:27:33Z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6334CFC9C4344E2085FFA98771B2C983_13</vt:lpwstr>
  </property>
  <property fmtid="{D5CDD505-2E9C-101B-9397-08002B2CF9AE}" pid="5" name="commondata">
    <vt:lpwstr>eyJoZGlkIjoiOTBjMzBlYWY1ZDkzZTIzZDFjMTJjNGNkOGI0MWI5MjYifQ==</vt:lpwstr>
  </property>
</Properties>
</file>