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90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65705" cy="2377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495" y="-3810"/>
            <a:ext cx="2516505" cy="23812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330" y="635"/>
            <a:ext cx="2881630" cy="23768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52065"/>
            <a:ext cx="2511425" cy="25425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83180" y="2377440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婴儿浴垫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Baby bath mat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83180" y="3207385"/>
            <a:ext cx="404368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材质：棉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涤纶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保丽龙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+PP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12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Cotton+polyester+styrofoam +PP</a:t>
            </a:r>
            <a:endParaRPr lang="en-US" altLang="zh-CN" sz="120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95440" y="3207385"/>
            <a:ext cx="153733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0.28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</a:t>
            </a:r>
            <a:r>
              <a:rPr 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0.28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95440" y="2668270"/>
            <a:ext cx="205168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颜色：蓝色/粉色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Color: blue/pink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95440" y="3920490"/>
            <a:ext cx="170624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0.28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12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0.28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83180" y="4514850"/>
            <a:ext cx="22231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88*46*52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88*46*52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83180" y="386778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33515" y="463423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264</Words>
  <Application>WPS 演示</Application>
  <PresentationFormat>全屏显示(16:9)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1075</cp:revision>
  <dcterms:created xsi:type="dcterms:W3CDTF">2017-10-19T15:57:00Z</dcterms:created>
  <dcterms:modified xsi:type="dcterms:W3CDTF">2026-04-02T11:23:45Z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8C37BCB57A734C5FBC436A6E8B23FE0D_13</vt:lpwstr>
  </property>
  <property fmtid="{D5CDD505-2E9C-101B-9397-08002B2CF9AE}" pid="5" name="commondata">
    <vt:lpwstr>eyJoZGlkIjoiOTBjMzBlYWY1ZDkzZTIzZDFjMTJjNGNkOGI0MWI5MjYifQ==</vt:lpwstr>
  </property>
</Properties>
</file>