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605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浴架_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869565" cy="5122545"/>
          </a:xfrm>
          <a:prstGeom prst="rect">
            <a:avLst/>
          </a:prstGeom>
        </p:spPr>
      </p:pic>
      <p:pic>
        <p:nvPicPr>
          <p:cNvPr id="6" name="图片 5" descr="浴架_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565" y="0"/>
            <a:ext cx="1496695" cy="2622550"/>
          </a:xfrm>
          <a:prstGeom prst="rect">
            <a:avLst/>
          </a:prstGeom>
        </p:spPr>
      </p:pic>
      <p:pic>
        <p:nvPicPr>
          <p:cNvPr id="7" name="图片 6" descr="浴架_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9565" y="2623185"/>
            <a:ext cx="1499870" cy="24993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26965" y="212090"/>
            <a:ext cx="2540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婴儿浴架</a:t>
            </a:r>
            <a:endParaRPr lang="zh-CN" altLang="en-US" sz="2400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r>
              <a:rPr lang="zh-CN" altLang="en-US" sz="240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Baby bath rack</a:t>
            </a:r>
            <a:endParaRPr lang="zh-CN" altLang="en-US" sz="2400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26965" y="116141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材质：pp+tpe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Material: pp+tpe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03975" y="116141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</a:t>
            </a:r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</a:t>
            </a:r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26965" y="167957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毛重：</a:t>
            </a:r>
            <a:r>
              <a:rPr lang="en-US" altLang="zh-CN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0.8</a:t>
            </a:r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Gross weight: </a:t>
            </a:r>
            <a:r>
              <a:rPr lang="en-US" altLang="zh-CN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0.8</a:t>
            </a:r>
            <a:r>
              <a:rPr lang="zh-CN" altLang="en-US" sz="100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26965" y="233108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包装尺寸：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54*27*8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None/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size: 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54*27*8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26965" y="2968625"/>
            <a:ext cx="208724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装箱数：1件</a:t>
            </a:r>
            <a:endParaRPr lang="zh-CN" altLang="en-US" sz="10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10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26965" y="3500755"/>
            <a:ext cx="2540000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1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4926965" y="3899535"/>
            <a:ext cx="14833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/>
              <a:t>体积：</a:t>
            </a:r>
            <a:r>
              <a:rPr lang="en-US" altLang="zh-CN" sz="1000"/>
              <a:t>0.0117</a:t>
            </a:r>
            <a:r>
              <a:rPr lang="zh-CN" altLang="en-US" sz="1000"/>
              <a:t>m³</a:t>
            </a:r>
            <a:endParaRPr lang="zh-CN" altLang="en-US" sz="1000"/>
          </a:p>
          <a:p>
            <a:r>
              <a:rPr lang="zh-CN" altLang="en-US" sz="1000"/>
              <a:t>volume: </a:t>
            </a:r>
            <a:r>
              <a:rPr lang="en-US" altLang="zh-CN" sz="1000"/>
              <a:t>0.0117</a:t>
            </a:r>
            <a:r>
              <a:rPr lang="zh-CN" altLang="en-US" sz="1000">
                <a:sym typeface="+mn-ea"/>
              </a:rPr>
              <a:t>m³</a:t>
            </a:r>
            <a:endParaRPr lang="zh-CN" altLang="en-US" sz="1000"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>
          <a:xfrm>
            <a:off x="4926965" y="441833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1000">
                <a:latin typeface="+mj-ea"/>
                <a:ea typeface="+mj-ea"/>
                <a:cs typeface="+mj-ea"/>
                <a:sym typeface="+mn-ea"/>
              </a:rPr>
              <a:t>5800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5800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8100,&quot;width&quot;:4538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250</Words>
  <Application>WPS 演示</Application>
  <PresentationFormat>全屏显示(16:9)</PresentationFormat>
  <Paragraphs>25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Impact</vt:lpstr>
      <vt:lpstr>微软雅黑</vt:lpstr>
      <vt:lpstr>汉仪雅酷黑简</vt:lpstr>
      <vt:lpstr>黑体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1071</cp:revision>
  <dcterms:created xsi:type="dcterms:W3CDTF">2017-10-19T15:57:00Z</dcterms:created>
  <dcterms:modified xsi:type="dcterms:W3CDTF">2026-03-30T10:44:10Z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AAA4C685959E4CAAA8F0CC4A780EBA5A_13</vt:lpwstr>
  </property>
  <property fmtid="{D5CDD505-2E9C-101B-9397-08002B2CF9AE}" pid="5" name="commondata">
    <vt:lpwstr>eyJoZGlkIjoiOTBjMzBlYWY1ZDkzZTIzZDFjMTJjNGNkOGI0MWI5MjYifQ==</vt:lpwstr>
  </property>
</Properties>
</file>