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866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主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00" y="64770"/>
            <a:ext cx="1966595" cy="1966595"/>
          </a:xfrm>
          <a:prstGeom prst="rect">
            <a:avLst/>
          </a:prstGeom>
        </p:spPr>
      </p:pic>
      <p:pic>
        <p:nvPicPr>
          <p:cNvPr id="4" name="图片 3" descr="儿童浴盆座椅_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2660"/>
            <a:ext cx="2035175" cy="2572385"/>
          </a:xfrm>
          <a:prstGeom prst="rect">
            <a:avLst/>
          </a:prstGeom>
        </p:spPr>
      </p:pic>
      <p:pic>
        <p:nvPicPr>
          <p:cNvPr id="5" name="图片 4" descr="儿童浴盆座椅_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760" y="64770"/>
            <a:ext cx="1384935" cy="2007235"/>
          </a:xfrm>
          <a:prstGeom prst="rect">
            <a:avLst/>
          </a:prstGeom>
        </p:spPr>
      </p:pic>
      <p:pic>
        <p:nvPicPr>
          <p:cNvPr id="6" name="图片 5" descr="儿童浴盆座椅_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8520" y="2117725"/>
            <a:ext cx="1158240" cy="1343025"/>
          </a:xfrm>
          <a:prstGeom prst="rect">
            <a:avLst/>
          </a:prstGeom>
        </p:spPr>
      </p:pic>
      <p:pic>
        <p:nvPicPr>
          <p:cNvPr id="7" name="图片 6" descr="儿童浴盆座椅_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8520" y="3506470"/>
            <a:ext cx="1173480" cy="13627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253355" y="292735"/>
            <a:ext cx="19602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latin typeface="汉仪雅酷黑简" panose="00020600040101010101" charset="-122"/>
                <a:ea typeface="汉仪雅酷黑简" panose="00020600040101010101" charset="-122"/>
              </a:rPr>
              <a:t>坐浴架</a:t>
            </a:r>
            <a:endParaRPr lang="zh-CN" altLang="en-US" sz="3600"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5347970" y="941705"/>
            <a:ext cx="169862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材质：pp+tpe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Material: pp+tpe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5347970" y="1965325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0.51</a:t>
            </a:r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 </a:t>
            </a:r>
            <a:r>
              <a:rPr lang="en-US" altLang="zh-CN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0.51</a:t>
            </a:r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5347970" y="1430655"/>
            <a:ext cx="160655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毛重：</a:t>
            </a:r>
            <a:r>
              <a:rPr lang="en-US" altLang="zh-CN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0.75</a:t>
            </a:r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Gross weight: </a:t>
            </a:r>
            <a:r>
              <a:rPr lang="en-US" altLang="zh-CN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0.75</a:t>
            </a:r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5347970" y="3034665"/>
            <a:ext cx="208724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装箱数：1件</a:t>
            </a:r>
            <a:endParaRPr lang="zh-CN" altLang="en-US" sz="100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1 piece</a:t>
            </a:r>
            <a:endParaRPr lang="zh-CN" altLang="en-US" sz="100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5347970" y="2499995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None/>
            </a:pP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包装尺寸：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29*20.5*36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CM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buNone/>
            </a:pP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size: 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29*20.5*36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CM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11"/>
            </p:custDataLst>
          </p:nvPr>
        </p:nvSpPr>
        <p:spPr>
          <a:xfrm>
            <a:off x="5347970" y="4104005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sz="1000">
                <a:latin typeface="+mj-ea"/>
                <a:ea typeface="+mj-ea"/>
                <a:cs typeface="+mj-ea"/>
                <a:sym typeface="+mn-ea"/>
              </a:rPr>
              <a:t>3150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1000">
                <a:latin typeface="+mj-ea"/>
                <a:ea typeface="+mj-ea"/>
                <a:cs typeface="+mj-ea"/>
                <a:sym typeface="+mn-ea"/>
              </a:rPr>
              <a:t>3150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endParaRPr lang="zh-CN" altLang="en-US" sz="1000">
              <a:latin typeface="+mj-ea"/>
              <a:ea typeface="+mj-ea"/>
              <a:cs typeface="+mj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5409565" y="3569335"/>
            <a:ext cx="14833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/>
              <a:t>体积：</a:t>
            </a:r>
            <a:r>
              <a:rPr lang="en-US" altLang="zh-CN" sz="1000"/>
              <a:t>0.0215</a:t>
            </a:r>
            <a:r>
              <a:rPr lang="zh-CN" altLang="en-US" sz="1000"/>
              <a:t>m³</a:t>
            </a:r>
            <a:endParaRPr lang="zh-CN" altLang="en-US" sz="1000"/>
          </a:p>
          <a:p>
            <a:r>
              <a:rPr lang="zh-CN" altLang="en-US" sz="1000"/>
              <a:t>volume: </a:t>
            </a:r>
            <a:r>
              <a:rPr lang="en-US" altLang="zh-CN" sz="1000"/>
              <a:t>0.0215</a:t>
            </a:r>
            <a:r>
              <a:rPr lang="zh-CN" altLang="en-US" sz="1000">
                <a:sym typeface="+mn-ea"/>
              </a:rPr>
              <a:t>m³</a:t>
            </a:r>
            <a:endParaRPr lang="zh-CN" altLang="en-US" sz="1000"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47970" y="4638675"/>
            <a:ext cx="2798445" cy="352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 sz="1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zh-CN" altLang="en-US" sz="7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246</Words>
  <Application>WPS 演示</Application>
  <PresentationFormat>全屏显示(16:9)</PresentationFormat>
  <Paragraphs>26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Impact</vt:lpstr>
      <vt:lpstr>汉仪雅酷黑简</vt:lpstr>
      <vt:lpstr>黑体</vt:lpstr>
      <vt:lpstr>微软雅黑</vt:lpstr>
      <vt:lpstr>方正兰亭黑简体</vt:lpstr>
      <vt:lpstr>方正大黑简体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1070</cp:revision>
  <dcterms:created xsi:type="dcterms:W3CDTF">2017-10-19T15:57:00Z</dcterms:created>
  <dcterms:modified xsi:type="dcterms:W3CDTF">2026-03-30T10:34:21Z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D70E1F707B07426CB90C72D62E857F71_13</vt:lpwstr>
  </property>
  <property fmtid="{D5CDD505-2E9C-101B-9397-08002B2CF9AE}" pid="5" name="commondata">
    <vt:lpwstr>eyJoZGlkIjoiOTBjMzBlYWY1ZDkzZTIzZDFjMTJjNGNkOGI0MWI5MjYifQ==</vt:lpwstr>
  </property>
</Properties>
</file>