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911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31" userDrawn="1">
          <p15:clr>
            <a:srgbClr val="A4A3A4"/>
          </p15:clr>
        </p15:guide>
        <p15:guide id="3" orient="horz" pos="2686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31"/>
        <p:guide orient="horz" pos="2686"/>
        <p:guide pos="5443"/>
        <p:guide pos="2880"/>
        <p:guide orient="horz" pos="19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主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27940"/>
            <a:ext cx="1438275" cy="1438275"/>
          </a:xfrm>
          <a:prstGeom prst="rect">
            <a:avLst/>
          </a:prstGeom>
        </p:spPr>
      </p:pic>
      <p:pic>
        <p:nvPicPr>
          <p:cNvPr id="3" name="图片 2" descr="餐椅5_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750" y="84455"/>
            <a:ext cx="2573655" cy="4773930"/>
          </a:xfrm>
          <a:prstGeom prst="rect">
            <a:avLst/>
          </a:prstGeom>
        </p:spPr>
      </p:pic>
      <p:pic>
        <p:nvPicPr>
          <p:cNvPr id="4" name="图片 3" descr="餐椅5_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640" y="27940"/>
            <a:ext cx="1299210" cy="1428750"/>
          </a:xfrm>
          <a:prstGeom prst="rect">
            <a:avLst/>
          </a:prstGeom>
        </p:spPr>
      </p:pic>
      <p:pic>
        <p:nvPicPr>
          <p:cNvPr id="5" name="图片 4" descr="餐椅5_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850" y="28575"/>
            <a:ext cx="1293495" cy="1428115"/>
          </a:xfrm>
          <a:prstGeom prst="rect">
            <a:avLst/>
          </a:prstGeom>
        </p:spPr>
      </p:pic>
      <p:pic>
        <p:nvPicPr>
          <p:cNvPr id="6" name="图片 5" descr="餐椅5_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9080" y="27305"/>
            <a:ext cx="1299210" cy="1428750"/>
          </a:xfrm>
          <a:prstGeom prst="rect">
            <a:avLst/>
          </a:prstGeom>
        </p:spPr>
      </p:pic>
      <p:pic>
        <p:nvPicPr>
          <p:cNvPr id="7" name="图片 6" descr="餐椅5_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290" y="28575"/>
            <a:ext cx="1290320" cy="1415415"/>
          </a:xfrm>
          <a:prstGeom prst="rect">
            <a:avLst/>
          </a:prstGeom>
        </p:spPr>
      </p:pic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109220" y="1594485"/>
            <a:ext cx="262763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1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腾祥沁圆简-W2" panose="01010104010101010101" charset="-122"/>
              </a:rPr>
              <a:t>HB6808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腾祥沁圆简-W2" panose="01010104010101010101" charset="-122"/>
              </a:rPr>
              <a:t>宝宝</a:t>
            </a:r>
            <a:r>
              <a:rPr lang="zh-CN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腾祥沁圆简-W2" panose="01010104010101010101" charset="-122"/>
              </a:rPr>
              <a:t>餐椅</a:t>
            </a:r>
            <a:endParaRPr lang="zh-CN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腾祥沁圆简-W2" panose="01010104010101010101" charset="-122"/>
            </a:endParaRPr>
          </a:p>
          <a:p>
            <a:r>
              <a:rPr lang="zh-CN" altLang="zh-CN" sz="1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腾祥沁圆简-W2" panose="01010104010101010101" charset="-122"/>
              </a:rPr>
              <a:t>HB6808</a:t>
            </a:r>
            <a:r>
              <a:rPr lang="zh-CN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腾祥沁圆简-W2" panose="01010104010101010101" charset="-122"/>
              </a:rPr>
              <a:t> baby dining chair</a:t>
            </a:r>
            <a:endParaRPr lang="zh-CN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腾祥沁圆简-W2" panose="0101010401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6875" y="234124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材质：PP+不锈钢</a:t>
            </a:r>
            <a:endParaRPr lang="zh-CN" altLang="en-US" sz="120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Material: PP+ stainless steel</a:t>
            </a:r>
            <a:endParaRPr lang="zh-CN" altLang="en-US" sz="120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6875" y="292925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包装尺寸：45X35X32.5CM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Packing size: 45X35X32.5CM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875" y="458978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执行标准：Q/HYHB 001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Implementation standard: Q/HYHB 001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875" y="403352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净重：3.15KG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Net weight: 3.15KG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875" y="348678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毛重：3.65KG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Gross weight: 3.65KG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25165" y="235712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定制颜色：1350单色起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Custom color: from 1350 monochrome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25165" y="292735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单件体积：0.0512m³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Single volume: 0.0512m³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25165" y="3473450"/>
            <a:ext cx="3603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40Q高柜装货数量：1330套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r>
              <a:rPr lang="zh-CN" altLang="en-US" sz="1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40Q high container loading quantity: 1330 sets</a:t>
            </a:r>
            <a:endParaRPr lang="zh-CN" altLang="en-US" sz="1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</Words>
  <Application>WPS 演示</Application>
  <PresentationFormat>全屏显示(16:9)</PresentationFormat>
  <Paragraphs>27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Impact</vt:lpstr>
      <vt:lpstr>汉仪雅酷黑简</vt:lpstr>
      <vt:lpstr>黑体</vt:lpstr>
      <vt:lpstr>方正粗黑宋简体</vt:lpstr>
      <vt:lpstr>腾祥沁圆简-W2</vt:lpstr>
      <vt:lpstr>方正小标宋简体</vt:lpstr>
      <vt:lpstr>微软雅黑</vt:lpstr>
      <vt:lpstr>Arial Unicode MS</vt:lpstr>
      <vt:lpstr>汉仪力量黑简</vt:lpstr>
      <vt:lpstr>汉仪颜楷简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1066</cp:revision>
  <dcterms:created xsi:type="dcterms:W3CDTF">2017-10-19T15:57:00Z</dcterms:created>
  <dcterms:modified xsi:type="dcterms:W3CDTF">2026-03-29T13:06:50Z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625092EF59454B3BBBE59238431C3709_13</vt:lpwstr>
  </property>
  <property fmtid="{D5CDD505-2E9C-101B-9397-08002B2CF9AE}" pid="5" name="commondata">
    <vt:lpwstr>eyJoZGlkIjoiOTBjMzBlYWY1ZDkzZTIzZDFjMTJjNGNkOGI0MWI5MjYifQ==</vt:lpwstr>
  </property>
</Properties>
</file>