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44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5" name="图片占位符 4"/>
          <p:cNvGraphicFramePr/>
          <p:nvPr>
            <p:ph type="pic" idx="1"/>
            <p:custDataLst>
              <p:tags r:id="rId1"/>
            </p:custDataLst>
          </p:nvPr>
        </p:nvGraphicFramePr>
        <p:xfrm>
          <a:off x="88265" y="672465"/>
          <a:ext cx="5930265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6755"/>
                <a:gridCol w="1976755"/>
                <a:gridCol w="1976755"/>
              </a:tblGrid>
              <a:tr h="4572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单餐椅不含轮子垫子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Single dining chair (excluding cushion wheels)</a:t>
                      </a:r>
                      <a:endParaRPr lang="zh-CN" altLang="en-US" sz="800" b="1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80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/>
                        <a:t>材质：PP+不锈钢</a:t>
                      </a:r>
                      <a:endParaRPr lang="zh-CN" altLang="en-US" sz="800"/>
                    </a:p>
                    <a:p>
                      <a:pPr>
                        <a:buNone/>
                      </a:pPr>
                      <a:r>
                        <a:rPr lang="zh-CN" altLang="en-US" sz="800"/>
                        <a:t>Material: PP+ stainless steel</a:t>
                      </a:r>
                      <a:endParaRPr lang="zh-CN" altLang="en-US" sz="80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352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轮子一套（</a:t>
                      </a:r>
                      <a:r>
                        <a:rPr lang="en-US" altLang="zh-CN" sz="800" b="1"/>
                        <a:t>4</a:t>
                      </a:r>
                      <a:r>
                        <a:rPr lang="zh-CN" altLang="en-US" sz="800" b="1"/>
                        <a:t>个）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One set of wheels (4)</a:t>
                      </a:r>
                      <a:endParaRPr lang="zh-CN" altLang="en-US" sz="800" b="1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800" b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材质：TPR+不锈钢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Material: TPR+ stainless steel</a:t>
                      </a:r>
                      <a:endParaRPr lang="zh-CN" altLang="en-US" sz="800" b="1"/>
                    </a:p>
                  </a:txBody>
                  <a:tcPr>
                    <a:noFill/>
                  </a:tcPr>
                </a:tc>
              </a:tr>
              <a:tr h="3352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餐椅皮垫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Leather cushion</a:t>
                      </a:r>
                      <a:endParaRPr lang="zh-CN" altLang="en-US" sz="800" b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800" b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材质：PU复合海绵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Material: PU composite sponge</a:t>
                      </a:r>
                      <a:endParaRPr lang="zh-CN" altLang="en-US" sz="800" b="1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" name="标题 5"/>
          <p:cNvSpPr/>
          <p:nvPr>
            <p:ph type="title"/>
          </p:nvPr>
        </p:nvSpPr>
        <p:spPr>
          <a:xfrm>
            <a:off x="0" y="0"/>
            <a:ext cx="2877820" cy="705485"/>
          </a:xfrm>
          <a:noFill/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p>
            <a:r>
              <a:rPr lang="zh-CN" altLang="en-US" b="1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宝宝餐椅</a:t>
            </a:r>
            <a:br>
              <a:rPr lang="zh-CN" altLang="en-US" b="1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</a:br>
            <a:r>
              <a:rPr lang="zh-CN" altLang="en-US" b="1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Baby dining chair</a:t>
            </a:r>
            <a:endParaRPr lang="zh-CN" altLang="en-US" b="1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图片 6" descr="三种模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" y="1842770"/>
            <a:ext cx="3213100" cy="3213100"/>
          </a:xfrm>
          <a:prstGeom prst="rect">
            <a:avLst/>
          </a:prstGeom>
        </p:spPr>
      </p:pic>
      <p:pic>
        <p:nvPicPr>
          <p:cNvPr id="8" name="图片 7" descr="萌耳兔餐椅排序_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0" y="1809750"/>
            <a:ext cx="1299210" cy="1618615"/>
          </a:xfrm>
          <a:prstGeom prst="rect">
            <a:avLst/>
          </a:prstGeom>
        </p:spPr>
      </p:pic>
      <p:pic>
        <p:nvPicPr>
          <p:cNvPr id="9" name="图片 8" descr="萌耳兔餐椅排序_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0" y="3455670"/>
            <a:ext cx="1318895" cy="1579880"/>
          </a:xfrm>
          <a:prstGeom prst="rect">
            <a:avLst/>
          </a:prstGeom>
        </p:spPr>
      </p:pic>
      <p:pic>
        <p:nvPicPr>
          <p:cNvPr id="10" name="图片 9" descr="萌耳兔餐椅排序_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30" y="1842770"/>
            <a:ext cx="2889250" cy="3192780"/>
          </a:xfrm>
          <a:prstGeom prst="rect">
            <a:avLst/>
          </a:prstGeom>
        </p:spPr>
      </p:pic>
      <p:graphicFrame>
        <p:nvGraphicFramePr>
          <p:cNvPr id="12" name="表格 11"/>
          <p:cNvGraphicFramePr/>
          <p:nvPr>
            <p:custDataLst>
              <p:tags r:id="rId6"/>
            </p:custDataLst>
          </p:nvPr>
        </p:nvGraphicFramePr>
        <p:xfrm>
          <a:off x="6018530" y="672465"/>
          <a:ext cx="3049270" cy="1137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635"/>
                <a:gridCol w="1524635"/>
              </a:tblGrid>
              <a:tr h="4483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净重：3.6KG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Net weight: 3.6KG</a:t>
                      </a:r>
                      <a:endParaRPr lang="zh-CN" altLang="en-US" sz="800" b="1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/>
                        <a:t>毛重：3.9KG</a:t>
                      </a:r>
                      <a:endParaRPr lang="zh-CN" altLang="en-US" sz="800"/>
                    </a:p>
                    <a:p>
                      <a:pPr>
                        <a:buNone/>
                      </a:pPr>
                      <a:r>
                        <a:rPr lang="zh-CN" altLang="en-US" sz="800"/>
                        <a:t>Gross weight: 3.9KG</a:t>
                      </a:r>
                      <a:endParaRPr lang="zh-CN" altLang="en-US" sz="80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099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净重：0.4KG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Net weight: 0.4KG</a:t>
                      </a:r>
                      <a:endParaRPr lang="zh-CN" altLang="en-US" sz="800" b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包装尺寸：46*41*27CM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Packing size: 46*41*27CM</a:t>
                      </a:r>
                      <a:endParaRPr lang="zh-CN" altLang="en-US" sz="800" b="1"/>
                    </a:p>
                  </a:txBody>
                  <a:tcPr>
                    <a:noFill/>
                  </a:tcPr>
                </a:tc>
              </a:tr>
              <a:tr h="3479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 b="1"/>
                        <a:t>净重：0.3KG</a:t>
                      </a:r>
                      <a:endParaRPr lang="zh-CN" altLang="en-US" sz="800" b="1"/>
                    </a:p>
                    <a:p>
                      <a:pPr>
                        <a:buNone/>
                      </a:pPr>
                      <a:r>
                        <a:rPr lang="zh-CN" altLang="en-US" sz="800" b="1"/>
                        <a:t>Net weight: 0.3KG</a:t>
                      </a:r>
                      <a:endParaRPr lang="zh-CN" altLang="en-US" sz="800" b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2731770" y="101600"/>
          <a:ext cx="633603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005"/>
                <a:gridCol w="1056005"/>
                <a:gridCol w="1056005"/>
                <a:gridCol w="1056005"/>
                <a:gridCol w="1056005"/>
                <a:gridCol w="1056005"/>
              </a:tblGrid>
              <a:tr h="5029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颜色：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Color: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endParaRPr lang="zh-CN" altLang="en-US" sz="9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蓝色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Blue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endParaRPr lang="zh-CN" altLang="en-US" sz="9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粉色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r>
                        <a:rPr lang="zh-CN" altLang="en-US" sz="900">
                          <a:sym typeface="+mn-ea"/>
                        </a:rPr>
                        <a:t>Pink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endParaRPr lang="zh-CN" altLang="en-US" sz="9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900"/>
                        <a:t>咖色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r>
                        <a:rPr lang="zh-CN" altLang="en-US" sz="900"/>
                        <a:t>Coffee color</a:t>
                      </a:r>
                      <a:endParaRPr lang="zh-CN" altLang="en-US" sz="9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900"/>
                        <a:t>绿色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r>
                        <a:rPr lang="zh-CN" altLang="en-US" sz="900"/>
                        <a:t>Green</a:t>
                      </a:r>
                      <a:endParaRPr lang="zh-CN" altLang="en-US" sz="9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900"/>
                        <a:t>蓝绿色</a:t>
                      </a:r>
                      <a:endParaRPr lang="zh-CN" altLang="en-US" sz="900"/>
                    </a:p>
                    <a:p>
                      <a:pPr>
                        <a:buNone/>
                      </a:pPr>
                      <a:r>
                        <a:rPr lang="zh-CN" altLang="en-US" sz="900"/>
                        <a:t>Blue green</a:t>
                      </a:r>
                      <a:endParaRPr lang="zh-CN" altLang="en-US" sz="90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780790" y="3249930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TABLE_BEAUTIFY" val="smartTable{92ffb9c5-9c54-47b8-8218-0c2fb9862c40}"/>
</p:tagLst>
</file>

<file path=ppt/tags/tag2.xml><?xml version="1.0" encoding="utf-8"?>
<p:tagLst xmlns:p="http://schemas.openxmlformats.org/presentationml/2006/main">
  <p:tag name="KSO_WM_UNIT_TABLE_BEAUTIFY" val="smartTable{00d2726a-c7d8-47c9-91b4-9b278e95c4c2}"/>
</p:tagLst>
</file>

<file path=ppt/tags/tag3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483</Words>
  <Application>WPS 演示</Application>
  <PresentationFormat>全屏显示(16:9)</PresentationFormat>
  <Paragraphs>59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Impact</vt:lpstr>
      <vt:lpstr>微软雅黑</vt:lpstr>
      <vt:lpstr>汉仪雅酷黑简</vt:lpstr>
      <vt:lpstr>黑体</vt:lpstr>
      <vt:lpstr>Arial Unicode MS</vt:lpstr>
      <vt:lpstr>Office 主题</vt:lpstr>
      <vt:lpstr>宝宝餐椅 Baby dining chair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1071</cp:revision>
  <dcterms:created xsi:type="dcterms:W3CDTF">2017-10-19T15:57:00Z</dcterms:created>
  <dcterms:modified xsi:type="dcterms:W3CDTF">2026-03-30T10:46:33Z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80A96EA28A80429DA9EAF65E053C5AEC_13</vt:lpwstr>
  </property>
  <property fmtid="{D5CDD505-2E9C-101B-9397-08002B2CF9AE}" pid="5" name="commondata">
    <vt:lpwstr>eyJoZGlkIjoiOTBjMzBlYWY1ZDkzZTIzZDFjMTJjNGNkOGI0MWI5MjYifQ==</vt:lpwstr>
  </property>
</Properties>
</file>