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029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儿童洗头帽_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20"/>
            <a:ext cx="3282950" cy="5116830"/>
          </a:xfrm>
          <a:prstGeom prst="rect">
            <a:avLst/>
          </a:prstGeom>
        </p:spPr>
      </p:pic>
      <p:pic>
        <p:nvPicPr>
          <p:cNvPr id="3" name="图片 2" descr="儿童洗头帽_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950" y="7620"/>
            <a:ext cx="1654810" cy="1726565"/>
          </a:xfrm>
          <a:prstGeom prst="rect">
            <a:avLst/>
          </a:prstGeom>
        </p:spPr>
      </p:pic>
      <p:pic>
        <p:nvPicPr>
          <p:cNvPr id="4" name="图片 3" descr="儿童洗头帽_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950" y="3375025"/>
            <a:ext cx="1680845" cy="1749425"/>
          </a:xfrm>
          <a:prstGeom prst="rect">
            <a:avLst/>
          </a:prstGeom>
        </p:spPr>
      </p:pic>
      <p:pic>
        <p:nvPicPr>
          <p:cNvPr id="5" name="图片 4" descr="儿童洗头帽_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950" y="1716405"/>
            <a:ext cx="1673225" cy="1732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57570" y="90170"/>
            <a:ext cx="2320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汉仪雅酷黑简" panose="00020600040101010101" charset="-122"/>
                <a:ea typeface="汉仪雅酷黑简" panose="00020600040101010101" charset="-122"/>
              </a:rPr>
              <a:t>青蛙洗头帽</a:t>
            </a:r>
            <a:endParaRPr lang="zh-CN" altLang="en-US" sz="32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175" y="3367405"/>
            <a:ext cx="1979295" cy="1776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90360" y="116649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690360" y="1617345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sz="900"/>
              <a:t>105</a:t>
            </a:r>
            <a:r>
              <a:rPr lang="zh-CN" altLang="en-US" sz="900"/>
              <a:t>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105</a:t>
            </a:r>
            <a:r>
              <a:rPr lang="zh-CN" altLang="en-US" sz="900"/>
              <a:t>G</a:t>
            </a:r>
            <a:endParaRPr lang="zh-CN" altLang="en-US" sz="900"/>
          </a:p>
        </p:txBody>
      </p:sp>
      <p:sp>
        <p:nvSpPr>
          <p:cNvPr id="8" name="文本框 7"/>
          <p:cNvSpPr txBox="1"/>
          <p:nvPr/>
        </p:nvSpPr>
        <p:spPr>
          <a:xfrm>
            <a:off x="6690360" y="2709545"/>
            <a:ext cx="14478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sym typeface="+mn-ea"/>
              </a:rPr>
              <a:t>装箱数：1</a:t>
            </a:r>
            <a:r>
              <a:rPr lang="en-US" altLang="zh-CN" sz="900">
                <a:sym typeface="+mn-ea"/>
              </a:rPr>
              <a:t>00</a:t>
            </a:r>
            <a:r>
              <a:rPr lang="zh-CN" altLang="en-US" sz="900">
                <a:sym typeface="+mn-ea"/>
              </a:rPr>
              <a:t>件</a:t>
            </a:r>
            <a:endParaRPr lang="zh-CN" altLang="en-US" sz="900"/>
          </a:p>
          <a:p>
            <a:r>
              <a:rPr lang="zh-CN" altLang="en-US" sz="900">
                <a:sym typeface="+mn-ea"/>
              </a:rPr>
              <a:t>Packing number: 1</a:t>
            </a:r>
            <a:r>
              <a:rPr lang="en-US" altLang="zh-CN" sz="900">
                <a:sym typeface="+mn-ea"/>
              </a:rPr>
              <a:t>00</a:t>
            </a:r>
            <a:r>
              <a:rPr lang="zh-CN" altLang="en-US" sz="900">
                <a:sym typeface="+mn-ea"/>
              </a:rPr>
              <a:t> piece</a:t>
            </a:r>
            <a:endParaRPr lang="zh-CN" altLang="en-US" sz="9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5795" y="3801745"/>
            <a:ext cx="19069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sym typeface="+mn-ea"/>
              </a:rPr>
              <a:t>2023</a:t>
            </a:r>
            <a:r>
              <a:rPr lang="zh-CN" altLang="zh-CN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7</a:t>
            </a:r>
            <a:r>
              <a:rPr lang="zh-CN" altLang="en-US" sz="2000">
                <a:sym typeface="+mn-ea"/>
              </a:rPr>
              <a:t>月新品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</Words>
  <Application>WPS 演示</Application>
  <PresentationFormat>全屏显示(16:9)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华文细黑</vt:lpstr>
      <vt:lpstr>微软雅黑</vt:lpstr>
      <vt:lpstr>标准粗黑</vt:lpstr>
      <vt:lpstr>方正兰亭黑简体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1066</cp:revision>
  <dcterms:created xsi:type="dcterms:W3CDTF">2017-10-19T15:57:00Z</dcterms:created>
  <dcterms:modified xsi:type="dcterms:W3CDTF">2026-03-31T12:02:43Z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B7AF595B220348B0B62687FBC4EDF03D_13</vt:lpwstr>
  </property>
  <property fmtid="{D5CDD505-2E9C-101B-9397-08002B2CF9AE}" pid="5" name="commondata">
    <vt:lpwstr>eyJoZGlkIjoiOTBjMzBlYWY1ZDkzZTIzZDFjMTJjNGNkOGI0MWI5MjYifQ==</vt:lpwstr>
  </property>
</Properties>
</file>