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228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浴盆15_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722880" cy="5143500"/>
          </a:xfrm>
          <a:prstGeom prst="rect">
            <a:avLst/>
          </a:prstGeom>
        </p:spPr>
      </p:pic>
      <p:pic>
        <p:nvPicPr>
          <p:cNvPr id="4" name="图片 3" descr="浴盆15_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880" y="0"/>
            <a:ext cx="1619885" cy="3068320"/>
          </a:xfrm>
          <a:prstGeom prst="rect">
            <a:avLst/>
          </a:prstGeom>
        </p:spPr>
      </p:pic>
      <p:pic>
        <p:nvPicPr>
          <p:cNvPr id="5" name="图片 4" descr="场景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425" y="2084705"/>
            <a:ext cx="1450340" cy="1450340"/>
          </a:xfrm>
          <a:prstGeom prst="rect">
            <a:avLst/>
          </a:prstGeom>
        </p:spPr>
      </p:pic>
      <p:pic>
        <p:nvPicPr>
          <p:cNvPr id="6" name="图片 5" descr="场景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820" y="3639185"/>
            <a:ext cx="1464945" cy="14649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122545" y="62230"/>
            <a:ext cx="3715385" cy="5740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雅酷黑简" panose="00020600040101010101" charset="-122"/>
                <a:ea typeface="汉仪雅酷黑简" panose="00020600040101010101" charset="-122"/>
              </a:rPr>
              <a:t>HB-DQ0883</a:t>
            </a:r>
            <a:r>
              <a:rPr lang="zh-CN" altLang="en-US" sz="240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雅酷黑简" panose="00020600040101010101" charset="-122"/>
                <a:ea typeface="汉仪雅酷黑简" panose="00020600040101010101" charset="-122"/>
              </a:rPr>
              <a:t>baby bath</a:t>
            </a:r>
            <a:endParaRPr lang="zh-CN" altLang="en-US" sz="240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208270" y="798195"/>
            <a:ext cx="16770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品名：</a:t>
            </a:r>
            <a:r>
              <a:rPr lang="en-US" altLang="zh-CN" sz="900"/>
              <a:t>DQ0883</a:t>
            </a:r>
            <a:r>
              <a:rPr lang="zh-CN" altLang="en-US" sz="900"/>
              <a:t>浴盆</a:t>
            </a:r>
            <a:endParaRPr lang="zh-CN" altLang="en-US" sz="900"/>
          </a:p>
          <a:p>
            <a:r>
              <a:rPr lang="zh-CN" altLang="en-US" sz="900"/>
              <a:t>Name:</a:t>
            </a:r>
            <a:r>
              <a:rPr lang="en-US" altLang="zh-CN" sz="900">
                <a:sym typeface="+mn-ea"/>
              </a:rPr>
              <a:t>DQ0883</a:t>
            </a:r>
            <a:r>
              <a:rPr lang="zh-CN" altLang="en-US" sz="900"/>
              <a:t> bathtub</a:t>
            </a:r>
            <a:endParaRPr lang="zh-CN" altLang="en-US" sz="900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172325" y="798195"/>
            <a:ext cx="12376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材质：PP+TPE</a:t>
            </a:r>
            <a:endParaRPr lang="zh-CN" altLang="en-US" sz="900"/>
          </a:p>
          <a:p>
            <a:r>
              <a:rPr lang="zh-CN" altLang="en-US" sz="900"/>
              <a:t>Material: PP+TPE</a:t>
            </a:r>
            <a:endParaRPr lang="zh-CN" altLang="en-US" sz="900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225415" y="1224280"/>
            <a:ext cx="302133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产品展开尺寸：</a:t>
            </a:r>
            <a:r>
              <a:rPr lang="en-US" sz="900"/>
              <a:t>97*52*24</a:t>
            </a:r>
            <a:r>
              <a:rPr lang="en-US" altLang="zh-CN" sz="900"/>
              <a:t>cm</a:t>
            </a:r>
            <a:endParaRPr lang="zh-CN" altLang="en-US" sz="900"/>
          </a:p>
          <a:p>
            <a:r>
              <a:rPr lang="zh-CN" altLang="en-US" sz="900"/>
              <a:t>Expanded product size: </a:t>
            </a:r>
            <a:r>
              <a:rPr lang="en-US" sz="900">
                <a:sym typeface="+mn-ea"/>
              </a:rPr>
              <a:t>97*52*24</a:t>
            </a:r>
            <a:r>
              <a:rPr lang="en-US" altLang="zh-CN" sz="900">
                <a:sym typeface="+mn-ea"/>
              </a:rPr>
              <a:t>cm</a:t>
            </a:r>
            <a:endParaRPr lang="zh-CN" altLang="en-US" sz="900"/>
          </a:p>
          <a:p>
            <a:endParaRPr lang="zh-CN" altLang="en-US" sz="900"/>
          </a:p>
          <a:p>
            <a:r>
              <a:rPr lang="zh-CN" altLang="en-US" sz="900"/>
              <a:t>产品折叠尺寸：</a:t>
            </a:r>
            <a:r>
              <a:rPr lang="en-US" sz="900"/>
              <a:t>97*52*</a:t>
            </a:r>
            <a:r>
              <a:rPr lang="en-US" sz="900"/>
              <a:t>11.5</a:t>
            </a:r>
            <a:r>
              <a:rPr lang="en-US" altLang="zh-CN" sz="900"/>
              <a:t>cm</a:t>
            </a:r>
            <a:endParaRPr lang="zh-CN" altLang="en-US" sz="900"/>
          </a:p>
          <a:p>
            <a:r>
              <a:rPr lang="zh-CN" altLang="en-US" sz="900"/>
              <a:t>Folding size: </a:t>
            </a:r>
            <a:r>
              <a:rPr lang="en-US" sz="900">
                <a:sym typeface="+mn-ea"/>
              </a:rPr>
              <a:t>97*52*11.5</a:t>
            </a:r>
            <a:r>
              <a:rPr lang="en-US" altLang="zh-CN" sz="900"/>
              <a:t>cm</a:t>
            </a:r>
            <a:endParaRPr lang="en-US" altLang="zh-CN" sz="900"/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7172325" y="1224280"/>
            <a:ext cx="163576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包装尺寸：</a:t>
            </a:r>
            <a:r>
              <a:rPr lang="en-US" altLang="zh-CN" sz="900"/>
              <a:t>85*52*12</a:t>
            </a:r>
            <a:r>
              <a:rPr lang="en-US" altLang="zh-CN" sz="900"/>
              <a:t>CM</a:t>
            </a:r>
            <a:endParaRPr lang="zh-CN" altLang="en-US" sz="900"/>
          </a:p>
          <a:p>
            <a:r>
              <a:rPr lang="zh-CN" altLang="en-US" sz="900"/>
              <a:t>Packing: </a:t>
            </a:r>
            <a:r>
              <a:rPr lang="en-US" altLang="zh-CN" sz="900">
                <a:sym typeface="+mn-ea"/>
              </a:rPr>
              <a:t>85*52*12</a:t>
            </a:r>
            <a:r>
              <a:rPr lang="en-US" altLang="zh-CN" sz="900">
                <a:sym typeface="+mn-ea"/>
              </a:rPr>
              <a:t>CM</a:t>
            </a:r>
            <a:endParaRPr lang="en-US" altLang="zh-CN" sz="900">
              <a:sym typeface="+mn-ea"/>
            </a:endParaRPr>
          </a:p>
          <a:p>
            <a:endParaRPr lang="zh-CN" altLang="en-US" sz="900"/>
          </a:p>
          <a:p>
            <a:r>
              <a:rPr lang="zh-CN" altLang="en-US" sz="900"/>
              <a:t>装箱数：1件</a:t>
            </a:r>
            <a:endParaRPr lang="zh-CN" altLang="en-US" sz="900"/>
          </a:p>
          <a:p>
            <a:r>
              <a:rPr lang="zh-CN" altLang="en-US" sz="900"/>
              <a:t>Packing number: 1 piece</a:t>
            </a:r>
            <a:endParaRPr lang="zh-CN" altLang="en-US" sz="900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229860" y="2007870"/>
            <a:ext cx="11309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净重：</a:t>
            </a:r>
            <a:r>
              <a:rPr lang="en-US" altLang="zh-CN" sz="900"/>
              <a:t>1.85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Net weight: </a:t>
            </a:r>
            <a:r>
              <a:rPr lang="en-US" altLang="zh-CN" sz="900"/>
              <a:t>1.8</a:t>
            </a:r>
            <a:r>
              <a:rPr lang="en-US" altLang="zh-CN" sz="900"/>
              <a:t>5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172325" y="2007870"/>
            <a:ext cx="14217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900"/>
              <a:t>毛重：</a:t>
            </a:r>
            <a:r>
              <a:rPr lang="en-US" altLang="zh-CN" sz="900"/>
              <a:t>2.4</a:t>
            </a:r>
            <a:r>
              <a:rPr lang="zh-CN" altLang="en-US" sz="900"/>
              <a:t>kg</a:t>
            </a:r>
            <a:endParaRPr lang="zh-CN" altLang="en-US" sz="900"/>
          </a:p>
          <a:p>
            <a:r>
              <a:rPr lang="zh-CN" altLang="en-US" sz="900"/>
              <a:t>Gross weight: </a:t>
            </a:r>
            <a:r>
              <a:rPr lang="en-US" altLang="zh-CN" sz="900"/>
              <a:t>2</a:t>
            </a:r>
            <a:r>
              <a:rPr lang="en-US" altLang="zh-CN" sz="900"/>
              <a:t>.4</a:t>
            </a:r>
            <a:r>
              <a:rPr lang="zh-CN" altLang="en-US" sz="900"/>
              <a:t>kg</a:t>
            </a:r>
            <a:endParaRPr lang="zh-CN" altLang="en-US" sz="900"/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5209540" y="2433955"/>
            <a:ext cx="2129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执行标准：Q/HYHB 005</a:t>
            </a:r>
            <a:endParaRPr lang="zh-CN" altLang="en-US" sz="900"/>
          </a:p>
          <a:p>
            <a:r>
              <a:rPr lang="zh-CN" altLang="en-US" sz="900"/>
              <a:t>Implementation standard: Q/HYHB 005</a:t>
            </a:r>
            <a:endParaRPr lang="zh-CN" altLang="en-US" sz="900"/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7172325" y="2433955"/>
            <a:ext cx="1483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单件体积：0.0</a:t>
            </a:r>
            <a:r>
              <a:rPr lang="en-US" altLang="zh-CN" sz="900"/>
              <a:t>53</a:t>
            </a:r>
            <a:r>
              <a:rPr lang="zh-CN" altLang="en-US" sz="900"/>
              <a:t>m³</a:t>
            </a:r>
            <a:endParaRPr lang="zh-CN" altLang="en-US" sz="900"/>
          </a:p>
          <a:p>
            <a:r>
              <a:rPr lang="zh-CN" altLang="en-US" sz="900"/>
              <a:t>Single volume: </a:t>
            </a:r>
            <a:r>
              <a:rPr lang="zh-CN" altLang="en-US" sz="900">
                <a:sym typeface="+mn-ea"/>
              </a:rPr>
              <a:t>0.0</a:t>
            </a:r>
            <a:r>
              <a:rPr lang="en-US" altLang="zh-CN" sz="900">
                <a:sym typeface="+mn-ea"/>
              </a:rPr>
              <a:t>53</a:t>
            </a:r>
            <a:r>
              <a:rPr lang="zh-CN" altLang="en-US" sz="900">
                <a:sym typeface="+mn-ea"/>
              </a:rPr>
              <a:t>m³</a:t>
            </a:r>
            <a:endParaRPr lang="zh-CN" altLang="en-US" sz="900"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198745" y="2860040"/>
            <a:ext cx="3048000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sz="900">
                <a:latin typeface="+mj-ea"/>
                <a:ea typeface="+mj-ea"/>
                <a:cs typeface="+mj-ea"/>
                <a:sym typeface="+mn-ea"/>
              </a:rPr>
              <a:t>1280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40Q high container loading quantity: </a:t>
            </a:r>
            <a:r>
              <a:rPr lang="en-US" altLang="zh-CN" sz="900">
                <a:latin typeface="+mj-ea"/>
                <a:ea typeface="+mj-ea"/>
                <a:cs typeface="+mj-ea"/>
                <a:sym typeface="+mn-ea"/>
              </a:rPr>
              <a:t>1280</a:t>
            </a:r>
            <a:r>
              <a:rPr lang="zh-CN" altLang="en-US" sz="900">
                <a:latin typeface="+mj-ea"/>
                <a:ea typeface="+mj-ea"/>
                <a:cs typeface="+mj-ea"/>
                <a:sym typeface="+mn-ea"/>
              </a:rPr>
              <a:t> sets</a:t>
            </a:r>
            <a:endParaRPr lang="zh-CN" altLang="en-US" sz="900">
              <a:latin typeface="+mj-ea"/>
              <a:ea typeface="+mj-ea"/>
              <a:cs typeface="+mj-ea"/>
            </a:endParaRPr>
          </a:p>
          <a:p>
            <a:endParaRPr lang="zh-CN" altLang="en-US" sz="900">
              <a:latin typeface="+mj-ea"/>
              <a:ea typeface="+mj-ea"/>
              <a:cs typeface="+mj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5182235" y="322834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/>
              <a:t>定制颜色：单色整柜的数量起</a:t>
            </a:r>
            <a:endParaRPr lang="zh-CN" altLang="en-US" sz="900"/>
          </a:p>
          <a:p>
            <a:r>
              <a:rPr lang="zh-CN" altLang="en-US" sz="900"/>
              <a:t>Custom color: from the quantity of single color cabinet.</a:t>
            </a:r>
            <a:endParaRPr lang="zh-CN" altLang="en-US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499</Words>
  <Application>WPS 演示</Application>
  <PresentationFormat>全屏显示(16:9)</PresentationFormat>
  <Paragraphs>39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Impact</vt:lpstr>
      <vt:lpstr>方正小标宋简体</vt:lpstr>
      <vt:lpstr>微软雅黑</vt:lpstr>
      <vt:lpstr>汉仪雅酷黑简</vt:lpstr>
      <vt:lpstr>黑体</vt:lpstr>
      <vt:lpstr>汉仪雅酷黑 85W</vt:lpstr>
      <vt:lpstr>Arial Unicode MS</vt:lpstr>
      <vt:lpstr>汉仪力量黑简</vt:lpstr>
      <vt:lpstr>腾祥沁圆简-W2</vt:lpstr>
      <vt:lpstr>方正粗黑宋简体</vt:lpstr>
      <vt:lpstr>汉仪颜楷简</vt:lpstr>
      <vt:lpstr>华文细黑</vt:lpstr>
      <vt:lpstr>标准粗黑</vt:lpstr>
      <vt:lpstr>方正兰亭黑简体</vt:lpstr>
      <vt:lpstr>方正大黑简体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1065</cp:revision>
  <dcterms:created xsi:type="dcterms:W3CDTF">2017-10-19T15:57:00Z</dcterms:created>
  <dcterms:modified xsi:type="dcterms:W3CDTF">2026-03-29T12:08:17Z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C721F14EB99A4E90B8E932965EBAF6FF_13</vt:lpwstr>
  </property>
  <property fmtid="{D5CDD505-2E9C-101B-9397-08002B2CF9AE}" pid="5" name="commondata">
    <vt:lpwstr>eyJoZGlkIjoiOTBjMzBlYWY1ZDkzZTIzZDFjMTJjNGNkOGI0MWI5MjYifQ==</vt:lpwstr>
  </property>
</Properties>
</file>