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5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站便器_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8530" y="3253105"/>
            <a:ext cx="2427605" cy="1890395"/>
          </a:xfrm>
          <a:prstGeom prst="rect">
            <a:avLst/>
          </a:prstGeom>
        </p:spPr>
      </p:pic>
      <p:pic>
        <p:nvPicPr>
          <p:cNvPr id="4" name="图片 3" descr="站便器_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960" y="0"/>
            <a:ext cx="1874520" cy="3095625"/>
          </a:xfrm>
          <a:prstGeom prst="rect">
            <a:avLst/>
          </a:prstGeom>
        </p:spPr>
      </p:pic>
      <p:pic>
        <p:nvPicPr>
          <p:cNvPr id="6" name="图片 5" descr="站便器_12"/>
          <p:cNvPicPr>
            <a:picLocks noChangeAspect="1"/>
          </p:cNvPicPr>
          <p:nvPr/>
        </p:nvPicPr>
        <p:blipFill>
          <a:blip r:embed="rId3"/>
          <a:srcRect t="47162"/>
          <a:stretch>
            <a:fillRect/>
          </a:stretch>
        </p:blipFill>
        <p:spPr>
          <a:xfrm>
            <a:off x="3870960" y="3095625"/>
            <a:ext cx="2147570" cy="2048510"/>
          </a:xfrm>
          <a:prstGeom prst="rect">
            <a:avLst/>
          </a:prstGeom>
        </p:spPr>
      </p:pic>
      <p:pic>
        <p:nvPicPr>
          <p:cNvPr id="7" name="图片 6" descr="站便器_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870960" cy="51549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99835" y="0"/>
            <a:ext cx="2540000" cy="70675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升降小熊小便器</a:t>
            </a:r>
            <a:endParaRPr lang="zh-CN" altLang="en-US" sz="20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Lifting bear urinal</a:t>
            </a:r>
            <a:endParaRPr lang="zh-CN" altLang="en-US" sz="20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45480" y="706755"/>
            <a:ext cx="205168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1"/>
                </a:solidFill>
                <a:effectLst/>
                <a:sym typeface="+mn-ea"/>
              </a:rPr>
              <a:t>颜色：</a:t>
            </a:r>
            <a:r>
              <a:rPr sz="900" b="1">
                <a:solidFill>
                  <a:schemeClr val="bg1"/>
                </a:solidFill>
                <a:effectLst/>
                <a:sym typeface="+mn-ea"/>
              </a:rPr>
              <a:t>蓝色/深蓝/抹茶绿</a:t>
            </a:r>
            <a:endParaRPr sz="900" b="1">
              <a:solidFill>
                <a:schemeClr val="bg1"/>
              </a:solidFill>
              <a:effectLst/>
              <a:sym typeface="+mn-ea"/>
            </a:endParaRPr>
          </a:p>
          <a:p>
            <a:r>
              <a:rPr lang="zh-CN" altLang="en-US" sz="900" b="1">
                <a:solidFill>
                  <a:schemeClr val="bg1"/>
                </a:solidFill>
                <a:effectLst/>
                <a:sym typeface="+mn-ea"/>
              </a:rPr>
              <a:t>Color: </a:t>
            </a:r>
            <a:r>
              <a:rPr sz="900" b="1">
                <a:solidFill>
                  <a:schemeClr val="bg1"/>
                </a:solidFill>
                <a:effectLst/>
                <a:sym typeface="+mn-ea"/>
              </a:rPr>
              <a:t>Blue/dark blue/matcha green</a:t>
            </a:r>
            <a:endParaRPr sz="900" b="1">
              <a:solidFill>
                <a:schemeClr val="bg1"/>
              </a:solidFill>
              <a:effectLst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45480" y="1243965"/>
            <a:ext cx="179133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42*15*17CM</a:t>
            </a:r>
            <a:endParaRPr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42*15*17CM</a:t>
            </a:r>
            <a:endParaRPr lang="en-US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3940" y="875665"/>
            <a:ext cx="204406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45480" y="164211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45480" y="875665"/>
            <a:ext cx="129603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0.7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0.7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93940" y="1243965"/>
            <a:ext cx="154813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endParaRPr lang="en-US" altLang="zh-CN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3625" y="277749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5745480" y="240855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3950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3950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7353935" y="1642110"/>
            <a:ext cx="1790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体积：</a:t>
            </a:r>
            <a:r>
              <a:rPr lang="en-US" altLang="zh-CN" sz="900"/>
              <a:t>0.01072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en-US" altLang="zh-CN" sz="900">
                <a:sym typeface="+mn-ea"/>
              </a:rPr>
              <a:t>D</a:t>
            </a:r>
            <a:r>
              <a:rPr lang="zh-CN" altLang="en-US" sz="900">
                <a:sym typeface="+mn-ea"/>
              </a:rPr>
              <a:t>ouble-deck</a:t>
            </a:r>
            <a:r>
              <a:rPr lang="zh-CN" altLang="en-US" sz="900"/>
              <a:t>volume: </a:t>
            </a:r>
            <a:r>
              <a:rPr lang="en-US" altLang="zh-CN" sz="900"/>
              <a:t>0.01072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350</Words>
  <Application>WPS 演示</Application>
  <PresentationFormat>全屏显示(16:9)</PresentationFormat>
  <Paragraphs>31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2026-04-01T11:27:29Z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E1F3CD8BA6934077B66C593C36B59B96_13</vt:lpwstr>
  </property>
  <property fmtid="{D5CDD505-2E9C-101B-9397-08002B2CF9AE}" pid="5" name="commondata">
    <vt:lpwstr>eyJoZGlkIjoiOTBjMzBlYWY1ZDkzZTIzZDFjMTJjNGNkOGI0MWI5MjYifQ==</vt:lpwstr>
  </property>
</Properties>
</file>