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84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2819" userDrawn="1">
          <p15:clr>
            <a:srgbClr val="A4A3A4"/>
          </p15:clr>
        </p15:guide>
        <p15:guide id="3" orient="horz" pos="2693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9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A6B"/>
    <a:srgbClr val="ECB6B6"/>
    <a:srgbClr val="A2894C"/>
    <a:srgbClr val="1A3E36"/>
    <a:srgbClr val="89CDBF"/>
    <a:srgbClr val="33595C"/>
    <a:srgbClr val="0A2C2E"/>
    <a:srgbClr val="A0A795"/>
    <a:srgbClr val="95BBC8"/>
    <a:srgbClr val="92B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82" y="77"/>
      </p:cViewPr>
      <p:guideLst>
        <p:guide orient="horz" pos="3240"/>
        <p:guide orient="horz" pos="2819"/>
        <p:guide orient="horz" pos="2693"/>
        <p:guide pos="5443"/>
        <p:guide pos="2880"/>
        <p:guide orient="horz" pos="1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2" y="0"/>
            <a:ext cx="9142375" cy="5143500"/>
          </a:xfrm>
          <a:prstGeom prst="rect">
            <a:avLst/>
          </a:prstGeom>
        </p:spPr>
      </p:pic>
      <p:sp>
        <p:nvSpPr>
          <p:cNvPr id="11" name="任意多边形: 形状 10"/>
          <p:cNvSpPr/>
          <p:nvPr userDrawn="1"/>
        </p:nvSpPr>
        <p:spPr>
          <a:xfrm>
            <a:off x="147484" y="-7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0"/>
            <a:ext cx="5633884" cy="5143500"/>
          </a:xfrm>
          <a:custGeom>
            <a:avLst/>
            <a:gdLst>
              <a:gd name="connsiteX0" fmla="*/ 0 w 5633884"/>
              <a:gd name="connsiteY0" fmla="*/ 0 h 5143500"/>
              <a:gd name="connsiteX1" fmla="*/ 3512242 w 5633884"/>
              <a:gd name="connsiteY1" fmla="*/ 0 h 5143500"/>
              <a:gd name="connsiteX2" fmla="*/ 5633884 w 5633884"/>
              <a:gd name="connsiteY2" fmla="*/ 5143500 h 5143500"/>
              <a:gd name="connsiteX3" fmla="*/ 0 w 563388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43500">
                <a:moveTo>
                  <a:pt x="0" y="0"/>
                </a:moveTo>
                <a:lnTo>
                  <a:pt x="3512242" y="0"/>
                </a:lnTo>
                <a:lnTo>
                  <a:pt x="563388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 flipH="1">
            <a:off x="3478960" y="0"/>
            <a:ext cx="1800186" cy="3844830"/>
          </a:xfrm>
          <a:prstGeom prst="parallelogram">
            <a:avLst>
              <a:gd name="adj" fmla="val 8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46185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435269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624353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6813437" y="1102508"/>
            <a:ext cx="2084378" cy="208427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46185" y="0"/>
            <a:ext cx="410307" cy="855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7900554" y="166255"/>
            <a:ext cx="609600" cy="609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055863" y="209445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accent1"/>
                </a:solidFill>
                <a:latin typeface="Impact" panose="020B0806030902050204" pitchFamily="34" charset="0"/>
              </a:rPr>
              <a:t>LOGO</a:t>
            </a:r>
            <a:endParaRPr lang="en-US" altLang="zh-CN" sz="28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96161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96161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4874329" y="1051939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874329" y="3163746"/>
            <a:ext cx="1753980" cy="175389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箭头: 五边形 15"/>
          <p:cNvSpPr/>
          <p:nvPr userDrawn="1"/>
        </p:nvSpPr>
        <p:spPr>
          <a:xfrm>
            <a:off x="83888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429387" cy="5143500"/>
          </a:xfrm>
          <a:custGeom>
            <a:avLst/>
            <a:gdLst>
              <a:gd name="connsiteX0" fmla="*/ 0 w 4429387"/>
              <a:gd name="connsiteY0" fmla="*/ 0 h 5143500"/>
              <a:gd name="connsiteX1" fmla="*/ 2734792 w 4429387"/>
              <a:gd name="connsiteY1" fmla="*/ 0 h 5143500"/>
              <a:gd name="connsiteX2" fmla="*/ 4429387 w 4429387"/>
              <a:gd name="connsiteY2" fmla="*/ 2571750 h 5143500"/>
              <a:gd name="connsiteX3" fmla="*/ 2734792 w 4429387"/>
              <a:gd name="connsiteY3" fmla="*/ 5143500 h 5143500"/>
              <a:gd name="connsiteX4" fmla="*/ 0 w 442938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9387" h="5143500">
                <a:moveTo>
                  <a:pt x="0" y="0"/>
                </a:moveTo>
                <a:lnTo>
                  <a:pt x="2734792" y="0"/>
                </a:lnTo>
                <a:lnTo>
                  <a:pt x="4429387" y="2571750"/>
                </a:lnTo>
                <a:lnTo>
                  <a:pt x="273479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13" name="箭头: 五边形 12"/>
          <p:cNvSpPr/>
          <p:nvPr userDrawn="1"/>
        </p:nvSpPr>
        <p:spPr>
          <a:xfrm>
            <a:off x="-1" y="0"/>
            <a:ext cx="4429387" cy="5143500"/>
          </a:xfrm>
          <a:prstGeom prst="homePlate">
            <a:avLst>
              <a:gd name="adj" fmla="val 3825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1A2542D6-DF36-4FFF-9449-A8CBB500CC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</a:defRPr>
            </a:lvl1pPr>
          </a:lstStyle>
          <a:p>
            <a:fld id="{EF57DBD1-4D0D-4464-B15A-849967CA57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tags" Target="../tags/tag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1565" r="2668"/>
          <a:stretch>
            <a:fillRect/>
          </a:stretch>
        </p:blipFill>
        <p:spPr>
          <a:xfrm>
            <a:off x="0" y="0"/>
            <a:ext cx="2531110" cy="2318385"/>
          </a:xfrm>
          <a:prstGeom prst="ellipse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19911" r="13666"/>
          <a:stretch>
            <a:fillRect/>
          </a:stretch>
        </p:blipFill>
        <p:spPr>
          <a:xfrm>
            <a:off x="7434580" y="2494915"/>
            <a:ext cx="1709420" cy="26485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875" y="158750"/>
            <a:ext cx="2143125" cy="2107565"/>
          </a:xfrm>
          <a:prstGeom prst="can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60065"/>
            <a:ext cx="2990215" cy="20834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1740" y="0"/>
            <a:ext cx="2223770" cy="22663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603625" y="2318385"/>
            <a:ext cx="2540000" cy="50673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优质版马桶圈</a:t>
            </a:r>
            <a:endParaRPr lang="zh-CN" altLang="en-US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High quality toilet seat</a:t>
            </a:r>
            <a:endParaRPr lang="zh-CN" altLang="en-US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78480" y="2969895"/>
            <a:ext cx="205168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颜色：</a:t>
            </a:r>
            <a:r>
              <a:rPr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粉色/绿色/蓝</a:t>
            </a:r>
            <a:endParaRPr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Color: </a:t>
            </a:r>
            <a:r>
              <a:rPr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pink/green/ blue</a:t>
            </a:r>
            <a:endParaRPr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28870" y="2969895"/>
            <a:ext cx="154813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材质：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PP+PVC/PU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Material: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PP</a:t>
            </a:r>
            <a:r>
              <a:rPr lang="en-US" altLang="zh-CN" sz="1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en-US" altLang="zh-CN" sz="1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PVC/PU</a:t>
            </a:r>
            <a:endParaRPr lang="en-US" altLang="zh-CN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78480" y="3902710"/>
            <a:ext cx="2540000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装箱数：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件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Packing number: 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piece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8480" y="3439795"/>
            <a:ext cx="153733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净重：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0.8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Net weight: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0.8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28870" y="3439795"/>
            <a:ext cx="170624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毛重：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1.2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 Grossweight:</a:t>
            </a:r>
            <a:r>
              <a:rPr lang="en-US" altLang="zh-CN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1.2</a:t>
            </a:r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方正兰亭黑简体" panose="02000000000000000000" charset="-122"/>
                <a:cs typeface="+mj-lt"/>
                <a:sym typeface="+mn-ea"/>
              </a:rPr>
              <a:t>KG</a:t>
            </a:r>
            <a:endParaRPr lang="zh-CN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方正兰亭黑简体" panose="02000000000000000000" charset="-122"/>
              <a:cs typeface="+mj-lt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28870" y="3902710"/>
            <a:ext cx="2223135" cy="3987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包装尺寸：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35*37*13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</a:t>
            </a:r>
            <a:endParaRPr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Packing size: 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35*37*13</a:t>
            </a:r>
            <a:r>
              <a:rPr 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CM</a:t>
            </a:r>
            <a:endParaRPr lang="en-US" altLang="en-US" sz="1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91280" y="4295775"/>
            <a:ext cx="2540000" cy="33718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包装细节：OPP袋子装+入纸箱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Packing details: OPP bag+carton</a:t>
            </a:r>
            <a:endParaRPr lang="zh-CN" altLang="en-US" sz="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83820" y="2437765"/>
            <a:ext cx="3919855" cy="386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40Q高柜装货数量：</a:t>
            </a:r>
            <a:r>
              <a:rPr lang="en-US" altLang="zh-CN" sz="1000">
                <a:latin typeface="+mj-ea"/>
                <a:ea typeface="+mj-ea"/>
                <a:cs typeface="+mj-ea"/>
                <a:sym typeface="+mn-ea"/>
              </a:rPr>
              <a:t>4000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套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40Q high container loading quantity:  </a:t>
            </a:r>
            <a:r>
              <a:rPr lang="en-US" altLang="zh-CN" sz="1000">
                <a:latin typeface="+mj-ea"/>
                <a:ea typeface="+mj-ea"/>
                <a:cs typeface="+mj-ea"/>
                <a:sym typeface="+mn-ea"/>
              </a:rPr>
              <a:t>4000</a:t>
            </a:r>
            <a:r>
              <a:rPr lang="zh-CN" altLang="en-US" sz="1000">
                <a:latin typeface="+mj-ea"/>
                <a:ea typeface="+mj-ea"/>
                <a:cs typeface="+mj-ea"/>
                <a:sym typeface="+mn-ea"/>
              </a:rPr>
              <a:t>sets</a:t>
            </a:r>
            <a:endParaRPr lang="zh-CN" altLang="en-US" sz="1000">
              <a:latin typeface="+mj-ea"/>
              <a:ea typeface="+mj-ea"/>
              <a:cs typeface="+mj-ea"/>
            </a:endParaRPr>
          </a:p>
          <a:p>
            <a:endParaRPr lang="zh-CN" altLang="en-US" sz="1000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COMMONDATA" val="eyJoZGlkIjoiOTBjMzBlYWY1ZDkzZTIzZDFjMTJjNGNkOGI0MWI5MjYifQ=="/>
  <p:tag name="KSO_WPP_MARK_KEY" val="ce6065c0-60d6-40be-b3f9-09837c479569"/>
  <p:tag name="resource_record_key" val="{&quot;13&quot;:[4364952,4364915],&quot;65&quot;:[20180668]}"/>
  <p:tag name="commondata" val="eyJoZGlkIjoiYmExMTFlNmFmMDRkYTM5OTBkMDU1NWIwYjdhOWQ2ZWUifQ=="/>
</p:tagLst>
</file>

<file path=ppt/theme/theme1.xml><?xml version="1.0" encoding="utf-8"?>
<a:theme xmlns:a="http://schemas.openxmlformats.org/drawingml/2006/main" name="Office 主题">
  <a:themeElements>
    <a:clrScheme name="大气红色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E181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318</Words>
  <Application>WPS 演示</Application>
  <PresentationFormat>全屏显示(16:9)</PresentationFormat>
  <Paragraphs>28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Impact</vt:lpstr>
      <vt:lpstr>微软雅黑</vt:lpstr>
      <vt:lpstr>方正兰亭黑简体</vt:lpstr>
      <vt:lpstr>黑体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熊猫哒哒</dc:creator>
  <cp:lastModifiedBy>秋秋 Joancy</cp:lastModifiedBy>
  <cp:revision>1074</cp:revision>
  <dcterms:created xsi:type="dcterms:W3CDTF">2017-10-19T15:57:00Z</dcterms:created>
  <dcterms:modified xsi:type="dcterms:W3CDTF">2026-04-02T11:12:08Z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KSOSaveFontToCloudKey">
    <vt:lpwstr>900766786_cloud</vt:lpwstr>
  </property>
  <property fmtid="{D5CDD505-2E9C-101B-9397-08002B2CF9AE}" pid="4" name="ICV">
    <vt:lpwstr>F98EF74AB0BF4CE6B2EE29D10DAE6990_13</vt:lpwstr>
  </property>
  <property fmtid="{D5CDD505-2E9C-101B-9397-08002B2CF9AE}" pid="5" name="commondata">
    <vt:lpwstr>eyJoZGlkIjoiOTBjMzBlYWY1ZDkzZTIzZDFjMTJjNGNkOGI0MWI5MjYifQ==</vt:lpwstr>
  </property>
</Properties>
</file>