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2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2.xml"/><Relationship Id="rId7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座便器_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246630" cy="3000375"/>
          </a:xfrm>
          <a:prstGeom prst="rect">
            <a:avLst/>
          </a:prstGeom>
        </p:spPr>
      </p:pic>
      <p:pic>
        <p:nvPicPr>
          <p:cNvPr id="3" name="图片 2" descr="座便器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" y="3108325"/>
            <a:ext cx="2248535" cy="2035175"/>
          </a:xfrm>
          <a:prstGeom prst="rect">
            <a:avLst/>
          </a:prstGeom>
        </p:spPr>
      </p:pic>
      <p:pic>
        <p:nvPicPr>
          <p:cNvPr id="4" name="图片 3" descr="座便器_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60" y="2458720"/>
            <a:ext cx="1958340" cy="2684780"/>
          </a:xfrm>
          <a:prstGeom prst="rect">
            <a:avLst/>
          </a:prstGeom>
        </p:spPr>
      </p:pic>
      <p:pic>
        <p:nvPicPr>
          <p:cNvPr id="5" name="图片 4" descr="座便器_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335" y="0"/>
            <a:ext cx="1824990" cy="2206625"/>
          </a:xfrm>
          <a:prstGeom prst="rect">
            <a:avLst/>
          </a:prstGeom>
        </p:spPr>
      </p:pic>
      <p:pic>
        <p:nvPicPr>
          <p:cNvPr id="6" name="图片 5" descr="座便器_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9570" y="3302635"/>
            <a:ext cx="1680845" cy="18408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11220" y="0"/>
            <a:ext cx="2540000" cy="64516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8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萌牛马桶</a:t>
            </a:r>
            <a:endParaRPr lang="zh-CN" altLang="en-US" sz="18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18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Mengniu toilet</a:t>
            </a:r>
            <a:endParaRPr lang="zh-CN" altLang="en-US" sz="18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13940" y="770255"/>
            <a:ext cx="158369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 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1.35</a:t>
            </a:r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8045" y="770255"/>
            <a:ext cx="205168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sym typeface="+mn-ea"/>
              </a:rPr>
              <a:t>颜色：</a:t>
            </a:r>
            <a:r>
              <a:rPr sz="900" b="1">
                <a:solidFill>
                  <a:schemeClr val="bg2">
                    <a:lumMod val="50000"/>
                  </a:schemeClr>
                </a:solidFill>
                <a:effectLst/>
                <a:sym typeface="+mn-ea"/>
              </a:rPr>
              <a:t>粉色/绿色/蓝</a:t>
            </a:r>
            <a:endParaRPr sz="900" b="1">
              <a:solidFill>
                <a:schemeClr val="bg2">
                  <a:lumMod val="50000"/>
                </a:schemeClr>
              </a:solidFill>
              <a:effectLst/>
              <a:sym typeface="+mn-ea"/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sym typeface="+mn-ea"/>
              </a:rPr>
              <a:t>Color: </a:t>
            </a:r>
            <a:r>
              <a:rPr sz="900" b="1">
                <a:solidFill>
                  <a:schemeClr val="bg2">
                    <a:lumMod val="50000"/>
                  </a:schemeClr>
                </a:solidFill>
                <a:effectLst/>
                <a:sym typeface="+mn-ea"/>
              </a:rPr>
              <a:t>pink/green/ blue</a:t>
            </a:r>
            <a:endParaRPr sz="900" b="1">
              <a:solidFill>
                <a:schemeClr val="bg2">
                  <a:lumMod val="50000"/>
                </a:schemeClr>
              </a:solidFill>
              <a:effectLst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13940" y="1323975"/>
            <a:ext cx="204406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1.75</a:t>
            </a:r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1.75</a:t>
            </a:r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12335" y="132397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13940" y="1869440"/>
            <a:ext cx="154813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900" b="1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endParaRPr lang="en-US" altLang="zh-CN" sz="900" b="1">
              <a:solidFill>
                <a:schemeClr val="bg2">
                  <a:lumMod val="5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78045" y="1869440"/>
            <a:ext cx="1791335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包装尺寸：</a:t>
            </a:r>
            <a:r>
              <a:rPr 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36*32*24CM</a:t>
            </a:r>
            <a:endParaRPr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size: </a:t>
            </a:r>
            <a:r>
              <a:rPr 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36*32*24CM</a:t>
            </a:r>
            <a:endParaRPr lang="en-US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73350" y="3042920"/>
            <a:ext cx="1482090" cy="22987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硬座款出厂价：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73350" y="4495165"/>
            <a:ext cx="162687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升级版：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Upgrade version: 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87955" y="3841750"/>
            <a:ext cx="129667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PU版：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900" b="1"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 version: </a:t>
            </a:r>
            <a:endParaRPr lang="zh-CN" altLang="en-US" sz="900" b="1"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2365375" y="2456180"/>
            <a:ext cx="1790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体积：</a:t>
            </a:r>
            <a:r>
              <a:rPr lang="en-US" altLang="zh-CN" sz="900"/>
              <a:t>0.0277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en-US" altLang="zh-CN" sz="900">
                <a:sym typeface="+mn-ea"/>
              </a:rPr>
              <a:t>D</a:t>
            </a:r>
            <a:r>
              <a:rPr lang="zh-CN" altLang="en-US" sz="900">
                <a:sym typeface="+mn-ea"/>
              </a:rPr>
              <a:t>ouble-deck</a:t>
            </a:r>
            <a:r>
              <a:rPr lang="zh-CN" altLang="en-US" sz="900"/>
              <a:t>volume: </a:t>
            </a:r>
            <a:r>
              <a:rPr lang="en-US" altLang="zh-CN" sz="900"/>
              <a:t>0.0277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3984625" y="2414905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2450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2450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333</Words>
  <Application>WPS 演示</Application>
  <PresentationFormat>全屏显示(16:9)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汉仪雅酷黑简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1068</cp:revision>
  <dcterms:created xsi:type="dcterms:W3CDTF">2017-10-19T15:57:00Z</dcterms:created>
  <dcterms:modified xsi:type="dcterms:W3CDTF">2026-04-01T11:21:42Z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F13D238FBADD46B6A7F325815799FABD_13</vt:lpwstr>
  </property>
  <property fmtid="{D5CDD505-2E9C-101B-9397-08002B2CF9AE}" pid="5" name="commondata">
    <vt:lpwstr>eyJoZGlkIjoiOTBjMzBlYWY1ZDkzZTIzZDFjMTJjNGNkOGI0MWI5MjYifQ==</vt:lpwstr>
  </property>
</Properties>
</file>