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94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1" userDrawn="1">
          <p15:clr>
            <a:srgbClr val="A4A3A4"/>
          </p15:clr>
        </p15:guide>
        <p15:guide id="2" orient="horz" pos="2813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0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20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11"/>
        <p:guide orient="horz" pos="2813"/>
        <p:guide orient="horz" pos="2693"/>
        <p:guide pos="5409"/>
        <p:guide pos="2880"/>
        <p:guide orient="horz" pos="20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坐便器_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7255" y="1652905"/>
            <a:ext cx="1525270" cy="2112010"/>
          </a:xfrm>
          <a:prstGeom prst="rect">
            <a:avLst/>
          </a:prstGeom>
        </p:spPr>
      </p:pic>
      <p:pic>
        <p:nvPicPr>
          <p:cNvPr id="4" name="图片 3" descr="坐便器_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255" y="3834765"/>
            <a:ext cx="1377950" cy="1263015"/>
          </a:xfrm>
          <a:prstGeom prst="rect">
            <a:avLst/>
          </a:prstGeom>
        </p:spPr>
      </p:pic>
      <p:pic>
        <p:nvPicPr>
          <p:cNvPr id="5" name="图片 4" descr="坐便器_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27940"/>
            <a:ext cx="1534795" cy="1624965"/>
          </a:xfrm>
          <a:prstGeom prst="rect">
            <a:avLst/>
          </a:prstGeom>
        </p:spPr>
      </p:pic>
      <p:pic>
        <p:nvPicPr>
          <p:cNvPr id="6" name="图片 5" descr="坐便器_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940"/>
            <a:ext cx="3362325" cy="50698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07305" y="229235"/>
            <a:ext cx="347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/>
              <a:t>Three-in-one multifunctional toilet</a:t>
            </a:r>
            <a:endParaRPr lang="zh-CN" altLang="en-US" sz="1800" b="1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208270" y="798195"/>
            <a:ext cx="23025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品名：三合一多功能坐便器</a:t>
            </a:r>
            <a:endParaRPr lang="zh-CN" altLang="en-US" sz="900"/>
          </a:p>
          <a:p>
            <a:r>
              <a:rPr lang="zh-CN" altLang="en-US" sz="900"/>
              <a:t>Name:</a:t>
            </a:r>
            <a:r>
              <a:rPr lang="zh-CN" altLang="en-US" sz="900" b="1">
                <a:sym typeface="+mn-ea"/>
              </a:rPr>
              <a:t>Three-in-one multifunctional toilet</a:t>
            </a:r>
            <a:endParaRPr lang="zh-CN" altLang="en-US" sz="900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607935" y="79819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5208270" y="1261745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</a:t>
            </a:r>
            <a:r>
              <a:rPr lang="en-US" altLang="zh-CN" sz="900"/>
              <a:t>34X27X38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Packing: </a:t>
            </a:r>
            <a:r>
              <a:rPr lang="en-US" altLang="zh-CN" sz="900">
                <a:sym typeface="+mn-ea"/>
              </a:rPr>
              <a:t>34X27X38</a:t>
            </a:r>
            <a:r>
              <a:rPr lang="en-US" altLang="zh-CN" sz="900">
                <a:sym typeface="+mn-ea"/>
              </a:rPr>
              <a:t>CM</a:t>
            </a:r>
            <a:endParaRPr lang="en-US" altLang="zh-CN" sz="900">
              <a:sym typeface="+mn-ea"/>
            </a:endParaRPr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607935" y="1261745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1.6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1.6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606665" y="1652905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2.1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2.1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5244465" y="215455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</a:t>
            </a:r>
            <a:r>
              <a:rPr lang="en-US" sz="900"/>
              <a:t>035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35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297805" y="278892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1900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1900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323205" y="336169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391</Words>
  <Application>WPS 演示</Application>
  <PresentationFormat>全屏显示(16:9)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2026-03-29T09:57:46Z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8EA0942079FB431593FBABDF8000D7AA_13</vt:lpwstr>
  </property>
  <property fmtid="{D5CDD505-2E9C-101B-9397-08002B2CF9AE}" pid="5" name="commondata">
    <vt:lpwstr>eyJoZGlkIjoiOTBjMzBlYWY1ZDkzZTIzZDFjMTJjNGNkOGI0MWI5MjYifQ==</vt:lpwstr>
  </property>
</Properties>
</file>