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095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" y="57150"/>
            <a:ext cx="2383155" cy="2059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" y="2399665"/>
            <a:ext cx="2314575" cy="22561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965" y="279400"/>
            <a:ext cx="5005070" cy="14744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33875" y="195453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HG</a:t>
            </a:r>
            <a:r>
              <a:rPr lang="zh-CN" altLang="en-US" sz="280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浴帽</a:t>
            </a:r>
            <a:endParaRPr lang="zh-CN" altLang="en-US" sz="2800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2726055" y="2564130"/>
            <a:ext cx="16986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材质：pp+tpe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Material: pp+tpe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2726055" y="3053080"/>
            <a:ext cx="18789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altLang="zh-CN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9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9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9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726055" y="3542030"/>
            <a:ext cx="222313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56*57*21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56*57*21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4949190" y="2564130"/>
            <a:ext cx="153733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0.075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0.075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949190" y="3053080"/>
            <a:ext cx="170624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8.55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Grossweight:</a:t>
            </a:r>
            <a:r>
              <a:rPr lang="en-US" altLang="zh-CN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8.55</a:t>
            </a:r>
            <a:r>
              <a:rPr lang="zh-CN" altLang="en-US" sz="9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2726055" y="4122420"/>
            <a:ext cx="3919855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101000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101000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4949190" y="3542030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0.0671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m³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volume: 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0.0671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m³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249</Words>
  <Application>WPS 演示</Application>
  <PresentationFormat>全屏显示(16:9)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1071</cp:revision>
  <dcterms:created xsi:type="dcterms:W3CDTF">2017-10-19T15:57:00Z</dcterms:created>
  <dcterms:modified xsi:type="dcterms:W3CDTF">2026-04-01T11:37:10Z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6A3C5798639340939BAA4D1EDD7380FA_13</vt:lpwstr>
  </property>
  <property fmtid="{D5CDD505-2E9C-101B-9397-08002B2CF9AE}" pid="5" name="commondata">
    <vt:lpwstr>eyJoZGlkIjoiOTBjMzBlYWY1ZDkzZTIzZDFjMTJjNGNkOGI0MWI5MjYifQ==</vt:lpwstr>
  </property>
</Properties>
</file>