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51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tags" Target="../tags/tag3.xml"/><Relationship Id="rId4" Type="http://schemas.openxmlformats.org/officeDocument/2006/relationships/image" Target="../media/image4.jpeg"/><Relationship Id="rId3" Type="http://schemas.openxmlformats.org/officeDocument/2006/relationships/tags" Target="../tags/tag2.xml"/><Relationship Id="rId2" Type="http://schemas.openxmlformats.org/officeDocument/2006/relationships/image" Target="../media/image3.jpeg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5.xml"/><Relationship Id="rId13" Type="http://schemas.openxmlformats.org/officeDocument/2006/relationships/tags" Target="../tags/tag4.xml"/><Relationship Id="rId12" Type="http://schemas.openxmlformats.org/officeDocument/2006/relationships/image" Target="../media/image11.jpeg"/><Relationship Id="rId11" Type="http://schemas.openxmlformats.org/officeDocument/2006/relationships/image" Target="../media/image10.jpeg"/><Relationship Id="rId10" Type="http://schemas.openxmlformats.org/officeDocument/2006/relationships/image" Target="../media/image9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占位符 5" descr="2_15"/>
          <p:cNvPicPr>
            <a:picLocks noChangeAspect="1"/>
          </p:cNvPicPr>
          <p:nvPr>
            <p:ph type="pic" sz="quarter" idx="18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02375" y="0"/>
            <a:ext cx="1535430" cy="2084070"/>
          </a:xfrm>
          <a:prstGeom prst="rect">
            <a:avLst/>
          </a:prstGeom>
        </p:spPr>
      </p:pic>
      <p:pic>
        <p:nvPicPr>
          <p:cNvPr id="7" name="图片占位符 6" descr="1"/>
          <p:cNvPicPr>
            <a:picLocks noChangeAspect="1"/>
          </p:cNvPicPr>
          <p:nvPr>
            <p:ph type="pic" sz="quarter" idx="19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2084070" cy="2084070"/>
          </a:xfrm>
          <a:prstGeom prst="rect">
            <a:avLst/>
          </a:prstGeom>
        </p:spPr>
      </p:pic>
      <p:pic>
        <p:nvPicPr>
          <p:cNvPr id="8" name="图片占位符 7" descr="2_07"/>
          <p:cNvPicPr>
            <a:picLocks noChangeAspect="1"/>
          </p:cNvPicPr>
          <p:nvPr>
            <p:ph type="pic" sz="quarter" idx="20"/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837805" y="0"/>
            <a:ext cx="1306195" cy="2084070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920" y="3676015"/>
            <a:ext cx="1424940" cy="1424940"/>
          </a:xfrm>
          <a:prstGeom prst="rect">
            <a:avLst/>
          </a:prstGeom>
        </p:spPr>
      </p:pic>
      <p:pic>
        <p:nvPicPr>
          <p:cNvPr id="12" name="图片 11" descr="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0650" y="3676015"/>
            <a:ext cx="1428115" cy="1428115"/>
          </a:xfrm>
          <a:prstGeom prst="rect">
            <a:avLst/>
          </a:prstGeom>
        </p:spPr>
      </p:pic>
      <p:pic>
        <p:nvPicPr>
          <p:cNvPr id="13" name="图片 12" descr="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4135" y="3675380"/>
            <a:ext cx="1416685" cy="1416685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7855" y="3676650"/>
            <a:ext cx="1415415" cy="14154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84070" y="0"/>
            <a:ext cx="2540000" cy="583565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小鹿.儿童坐便器</a:t>
            </a:r>
            <a:endParaRPr lang="zh-CN" altLang="en-US" sz="1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Deer children toilet</a:t>
            </a:r>
            <a:endParaRPr lang="zh-CN" altLang="en-US" sz="1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 descr="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3661410"/>
            <a:ext cx="1482090" cy="14820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84070" y="647700"/>
            <a:ext cx="158369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1.35</a:t>
            </a:r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1.35</a:t>
            </a:r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84070" y="1323975"/>
            <a:ext cx="204406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1.75</a:t>
            </a:r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1.75</a:t>
            </a:r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59225" y="647700"/>
            <a:ext cx="205168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sym typeface="+mn-ea"/>
              </a:rPr>
              <a:t>颜色：</a:t>
            </a:r>
            <a:r>
              <a:rPr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sym typeface="+mn-ea"/>
              </a:rPr>
              <a:t>粉色/绿色/深蓝</a:t>
            </a:r>
            <a:endParaRPr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/>
              <a:sym typeface="+mn-ea"/>
            </a:endParaRPr>
          </a:p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sym typeface="+mn-ea"/>
              </a:rPr>
              <a:t>Color: </a:t>
            </a:r>
            <a:r>
              <a:rPr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sym typeface="+mn-ea"/>
              </a:rPr>
              <a:t>pink/green/dark blue</a:t>
            </a:r>
            <a:endParaRPr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59225" y="1323975"/>
            <a:ext cx="254000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84070" y="1922145"/>
            <a:ext cx="154813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</a:t>
            </a:r>
            <a:r>
              <a:rPr lang="en-US" altLang="zh-CN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</a:t>
            </a:r>
            <a:endParaRPr lang="zh-CN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</a:t>
            </a:r>
            <a:endParaRPr lang="en-US" altLang="zh-CN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59225" y="1922145"/>
            <a:ext cx="179133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包装尺寸：</a:t>
            </a:r>
            <a:r>
              <a:rPr 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36*32*24CM</a:t>
            </a:r>
            <a:endParaRPr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size: </a:t>
            </a:r>
            <a:r>
              <a:rPr lang="en-US" sz="800" b="1">
                <a:gradFill>
                  <a:gsLst>
                    <a:gs pos="0">
                      <a:srgbClr val="23607C"/>
                    </a:gs>
                    <a:gs pos="100000">
                      <a:srgbClr val="0C364F"/>
                    </a:gs>
                  </a:gsLst>
                  <a:lin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36*32*24CM</a:t>
            </a:r>
            <a:endParaRPr lang="en-US" altLang="en-US" sz="800" b="1">
              <a:gradFill>
                <a:gsLst>
                  <a:gs pos="0">
                    <a:srgbClr val="23607C"/>
                  </a:gs>
                  <a:gs pos="100000">
                    <a:srgbClr val="0C364F"/>
                  </a:gs>
                </a:gsLst>
                <a:lin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0" y="3201035"/>
            <a:ext cx="148209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硬座款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hard seat: 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84070" y="3201035"/>
            <a:ext cx="127444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升级版：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Upgrade version: 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067175" y="3201035"/>
            <a:ext cx="100901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PU版：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 version: 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97855" y="3201035"/>
            <a:ext cx="133985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大脚PVC板：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Bigfoot PVC 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684135" y="3201035"/>
            <a:ext cx="1321435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大脚PU板：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800" b="1"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Bigfoot PU board: </a:t>
            </a:r>
            <a:endParaRPr lang="zh-CN" altLang="en-US" sz="800" b="1"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67760" y="2468880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48895" y="2320290"/>
            <a:ext cx="1790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体积：</a:t>
            </a:r>
            <a:r>
              <a:rPr lang="en-US" altLang="zh-CN" sz="900"/>
              <a:t>0.0277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en-US" altLang="zh-CN" sz="900">
                <a:sym typeface="+mn-ea"/>
              </a:rPr>
              <a:t>D</a:t>
            </a:r>
            <a:r>
              <a:rPr lang="zh-CN" altLang="en-US" sz="900">
                <a:sym typeface="+mn-ea"/>
              </a:rPr>
              <a:t>ouble-deck</a:t>
            </a:r>
            <a:r>
              <a:rPr lang="zh-CN" altLang="en-US" sz="900"/>
              <a:t>volume: </a:t>
            </a:r>
            <a:r>
              <a:rPr lang="en-US" altLang="zh-CN" sz="900"/>
              <a:t>0.0277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48895" y="2774315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1000">
                <a:latin typeface="+mj-ea"/>
                <a:ea typeface="+mj-ea"/>
                <a:cs typeface="+mj-ea"/>
                <a:sym typeface="+mn-ea"/>
              </a:rPr>
              <a:t>2450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2450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3282,&quot;width&quot;:2418}"/>
</p:tagLst>
</file>

<file path=ppt/tags/tag2.xml><?xml version="1.0" encoding="utf-8"?>
<p:tagLst xmlns:p="http://schemas.openxmlformats.org/presentationml/2006/main">
  <p:tag name="KSO_WM_UNIT_PLACING_PICTURE_USER_VIEWPORT" val="{&quot;height&quot;:3282,&quot;width&quot;:3282}"/>
</p:tagLst>
</file>

<file path=ppt/tags/tag3.xml><?xml version="1.0" encoding="utf-8"?>
<p:tagLst xmlns:p="http://schemas.openxmlformats.org/presentationml/2006/main">
  <p:tag name="KSO_WM_UNIT_PLACING_PICTURE_USER_VIEWPORT" val="{&quot;height&quot;:3282,&quot;width&quot;:2057}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444</Words>
  <Application>WPS 演示</Application>
  <PresentationFormat>全屏显示(16:9)</PresentationFormat>
  <Paragraphs>46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1067</cp:revision>
  <dcterms:created xsi:type="dcterms:W3CDTF">2017-10-19T15:57:00Z</dcterms:created>
  <dcterms:modified xsi:type="dcterms:W3CDTF">2026-04-01T11:10:05Z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9496126AED904912BE93E94A3E4B48B4_13</vt:lpwstr>
  </property>
  <property fmtid="{D5CDD505-2E9C-101B-9397-08002B2CF9AE}" pid="5" name="commondata">
    <vt:lpwstr>eyJoZGlkIjoiOTBjMzBlYWY1ZDkzZTIzZDFjMTJjNGNkOGI0MWI5MjYifQ==</vt:lpwstr>
  </property>
</Properties>
</file>