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227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7.png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8235" y="40640"/>
            <a:ext cx="2114550" cy="1588135"/>
          </a:xfrm>
          <a:prstGeom prst="rect">
            <a:avLst/>
          </a:prstGeom>
        </p:spPr>
      </p:pic>
      <p:pic>
        <p:nvPicPr>
          <p:cNvPr id="4" name="图片 3" descr="鸭子浴架_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465" y="546735"/>
            <a:ext cx="2654300" cy="4050030"/>
          </a:xfrm>
          <a:prstGeom prst="rect">
            <a:avLst/>
          </a:prstGeom>
        </p:spPr>
      </p:pic>
      <p:pic>
        <p:nvPicPr>
          <p:cNvPr id="5" name="图片 4" descr="sku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010" y="3846195"/>
            <a:ext cx="1217930" cy="1217930"/>
          </a:xfrm>
          <a:prstGeom prst="rect">
            <a:avLst/>
          </a:prstGeom>
        </p:spPr>
      </p:pic>
      <p:pic>
        <p:nvPicPr>
          <p:cNvPr id="6" name="图片 5" descr="sku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865" y="3846195"/>
            <a:ext cx="1209675" cy="12096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40640"/>
            <a:ext cx="3545840" cy="1804670"/>
          </a:xfrm>
          <a:prstGeom prst="rect">
            <a:avLst/>
          </a:prstGeom>
          <a:noFill/>
        </p:spPr>
        <p:txBody>
          <a:bodyPr wrap="square" rtlCol="0" anchor="t">
            <a:prstTxWarp prst="textArchUpPour">
              <a:avLst/>
            </a:prstTxWarp>
            <a:noAutofit/>
          </a:bodyPr>
          <a:p>
            <a:r>
              <a:rPr lang="zh-CN" altLang="en-US" sz="1800" b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a:rPr>
              <a:t>Baby bath rack</a:t>
            </a:r>
            <a:endParaRPr lang="zh-CN" altLang="en-US" sz="1800" b="1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9880" y="1301115"/>
            <a:ext cx="11588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sym typeface="+mn-ea"/>
              </a:rPr>
              <a:t>品名：</a:t>
            </a:r>
            <a:r>
              <a:rPr lang="en-US" sz="900">
                <a:sym typeface="+mn-ea"/>
              </a:rPr>
              <a:t>YZ</a:t>
            </a:r>
            <a:r>
              <a:rPr lang="zh-CN" sz="900">
                <a:sym typeface="+mn-ea"/>
              </a:rPr>
              <a:t>浴架</a:t>
            </a:r>
            <a:endParaRPr lang="zh-CN" altLang="en-US" sz="900"/>
          </a:p>
          <a:p>
            <a:r>
              <a:rPr lang="zh-CN" altLang="en-US" sz="900">
                <a:sym typeface="+mn-ea"/>
              </a:rPr>
              <a:t>Name:</a:t>
            </a:r>
            <a:r>
              <a:rPr sz="900"/>
              <a:t>Bath rack</a:t>
            </a:r>
            <a:r>
              <a:rPr lang="en-US" sz="900"/>
              <a:t>-YZ</a:t>
            </a:r>
            <a:endParaRPr lang="en-US" sz="900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524635" y="130111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309880" y="1760220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</a:t>
            </a:r>
            <a:r>
              <a:rPr lang="en-US" altLang="zh-CN" sz="900"/>
              <a:t>50.5X32X10CM</a:t>
            </a:r>
            <a:endParaRPr lang="zh-CN" altLang="en-US" sz="900"/>
          </a:p>
          <a:p>
            <a:r>
              <a:rPr lang="zh-CN" altLang="en-US" sz="900"/>
              <a:t>Packing: </a:t>
            </a:r>
            <a:r>
              <a:rPr lang="en-US" altLang="zh-CN" sz="900">
                <a:sym typeface="+mn-ea"/>
              </a:rPr>
              <a:t>50.5X32X10CM</a:t>
            </a:r>
            <a:endParaRPr lang="en-US" altLang="zh-CN" sz="900">
              <a:sym typeface="+mn-ea"/>
            </a:endParaRPr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2075180" y="1760220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0.51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0.51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2075180" y="2175510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0.8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0.8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309880" y="2631440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</a:t>
            </a:r>
            <a:r>
              <a:rPr lang="en-US" altLang="zh-CN" sz="900"/>
              <a:t>162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162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309880" y="308737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4200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4200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309880" y="365252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90010" y="1760220"/>
            <a:ext cx="2462530" cy="178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350</Words>
  <Application>WPS 演示</Application>
  <PresentationFormat>全屏显示(16:9)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2026-03-29T12:19:17Z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044BB6D5CE694469A384925EA4C2B9EF_13</vt:lpwstr>
  </property>
  <property fmtid="{D5CDD505-2E9C-101B-9397-08002B2CF9AE}" pid="5" name="commondata">
    <vt:lpwstr>eyJoZGlkIjoiOTBjMzBlYWY1ZDkzZTIzZDFjMTJjNGNkOGI0MWI5MjYifQ==</vt:lpwstr>
  </property>
</Properties>
</file>