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304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1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水勺_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0785" y="31750"/>
            <a:ext cx="2764790" cy="5027295"/>
          </a:xfrm>
          <a:prstGeom prst="rect">
            <a:avLst/>
          </a:prstGeom>
        </p:spPr>
      </p:pic>
      <p:pic>
        <p:nvPicPr>
          <p:cNvPr id="4" name="图片 3" descr="水勺_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221230" cy="2957830"/>
          </a:xfrm>
          <a:prstGeom prst="rect">
            <a:avLst/>
          </a:prstGeom>
        </p:spPr>
      </p:pic>
      <p:pic>
        <p:nvPicPr>
          <p:cNvPr id="5" name="图片 4" descr="水勺_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89580"/>
            <a:ext cx="2214880" cy="2100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05150" y="435610"/>
            <a:ext cx="3048000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折叠水勺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Folding water spoon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26385" y="1627505"/>
            <a:ext cx="30480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标准粗黑" panose="02000503000000000000" charset="-122"/>
              </a:rPr>
              <a:t>净重：</a:t>
            </a:r>
            <a:r>
              <a:rPr lang="en-US" altLang="zh-CN" sz="1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标准粗黑" panose="02000503000000000000" charset="-122"/>
              </a:rPr>
              <a:t>10.25KG</a:t>
            </a:r>
            <a:endParaRPr lang="en-US" altLang="zh-CN"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标准粗黑" panose="02000503000000000000" charset="-122"/>
            </a:endParaRPr>
          </a:p>
          <a:p>
            <a:endParaRPr lang="zh-CN" altLang="en-US"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标准粗黑" panose="02000503000000000000" charset="-122"/>
            </a:endParaRPr>
          </a:p>
          <a:p>
            <a:r>
              <a:rPr lang="zh-CN" altLang="en-US" sz="1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标准粗黑" panose="02000503000000000000" charset="-122"/>
              </a:rPr>
              <a:t>毛重：</a:t>
            </a:r>
            <a:r>
              <a:rPr lang="en-US" altLang="zh-CN" sz="1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标准粗黑" panose="02000503000000000000" charset="-122"/>
              </a:rPr>
              <a:t>11KG</a:t>
            </a:r>
            <a:endParaRPr lang="en-US" altLang="zh-CN"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标准粗黑" panose="02000503000000000000" charset="-122"/>
            </a:endParaRPr>
          </a:p>
          <a:p>
            <a:endParaRPr lang="zh-CN" altLang="en-US"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标准粗黑" panose="02000503000000000000" charset="-122"/>
            </a:endParaRPr>
          </a:p>
          <a:p>
            <a:r>
              <a:rPr lang="zh-CN" altLang="en-US" sz="1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标准粗黑" panose="02000503000000000000" charset="-122"/>
              </a:rPr>
              <a:t>装箱数：</a:t>
            </a:r>
            <a:r>
              <a:rPr lang="en-US" altLang="zh-CN" sz="1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标准粗黑" panose="02000503000000000000" charset="-122"/>
              </a:rPr>
              <a:t>100</a:t>
            </a:r>
            <a:endParaRPr lang="en-US" altLang="zh-CN"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标准粗黑" panose="02000503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98620" y="1627505"/>
            <a:ext cx="30480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华文细黑" panose="02010600040101010101" charset="-122"/>
                <a:ea typeface="华文细黑" panose="02010600040101010101" charset="-122"/>
              </a:rPr>
              <a:t>Net weight:</a:t>
            </a:r>
            <a:r>
              <a:rPr lang="en-US" altLang="zh-CN" sz="1200">
                <a:latin typeface="华文细黑" panose="02010600040101010101" charset="-122"/>
                <a:ea typeface="华文细黑" panose="02010600040101010101" charset="-122"/>
              </a:rPr>
              <a:t>10.25KG</a:t>
            </a:r>
            <a:endParaRPr lang="en-US" altLang="zh-CN" sz="1200">
              <a:latin typeface="华文细黑" panose="02010600040101010101" charset="-122"/>
              <a:ea typeface="华文细黑" panose="02010600040101010101" charset="-122"/>
            </a:endParaRPr>
          </a:p>
          <a:p>
            <a:endParaRPr lang="zh-CN" altLang="en-US" sz="1200">
              <a:latin typeface="华文细黑" panose="02010600040101010101" charset="-122"/>
              <a:ea typeface="华文细黑" panose="02010600040101010101" charset="-122"/>
            </a:endParaRPr>
          </a:p>
          <a:p>
            <a:r>
              <a:rPr lang="zh-CN" altLang="en-US" sz="1200">
                <a:latin typeface="华文细黑" panose="02010600040101010101" charset="-122"/>
                <a:ea typeface="华文细黑" panose="02010600040101010101" charset="-122"/>
              </a:rPr>
              <a:t>Gross weight:</a:t>
            </a:r>
            <a:r>
              <a:rPr lang="en-US" altLang="zh-CN" sz="1200">
                <a:latin typeface="华文细黑" panose="02010600040101010101" charset="-122"/>
                <a:ea typeface="华文细黑" panose="02010600040101010101" charset="-122"/>
              </a:rPr>
              <a:t>11KG</a:t>
            </a:r>
            <a:endParaRPr lang="en-US" altLang="zh-CN" sz="1200">
              <a:latin typeface="华文细黑" panose="02010600040101010101" charset="-122"/>
              <a:ea typeface="华文细黑" panose="02010600040101010101" charset="-122"/>
            </a:endParaRPr>
          </a:p>
          <a:p>
            <a:endParaRPr lang="zh-CN" altLang="en-US" sz="1200">
              <a:latin typeface="华文细黑" panose="02010600040101010101" charset="-122"/>
              <a:ea typeface="华文细黑" panose="02010600040101010101" charset="-122"/>
            </a:endParaRPr>
          </a:p>
          <a:p>
            <a:r>
              <a:rPr lang="zh-CN" altLang="en-US" sz="1200">
                <a:latin typeface="华文细黑" panose="02010600040101010101" charset="-122"/>
                <a:ea typeface="华文细黑" panose="02010600040101010101" charset="-122"/>
              </a:rPr>
              <a:t>Case Pack:</a:t>
            </a:r>
            <a:r>
              <a:rPr lang="en-US" altLang="zh-CN" sz="1200">
                <a:latin typeface="华文细黑" panose="02010600040101010101" charset="-122"/>
                <a:ea typeface="华文细黑" panose="02010600040101010101" charset="-122"/>
              </a:rPr>
              <a:t>100</a:t>
            </a:r>
            <a:endParaRPr lang="en-US" altLang="zh-CN" sz="1200"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22575" y="2701925"/>
            <a:ext cx="15481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材质：pp+tpe</a:t>
            </a:r>
            <a:endParaRPr lang="zh-CN" altLang="en-US"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endParaRPr lang="zh-CN" altLang="en-US"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endParaRPr lang="zh-CN" altLang="en-US"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10685" y="2701925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Material: pp+tpe</a:t>
            </a:r>
            <a:endParaRPr lang="zh-CN" altLang="en-US"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endParaRPr lang="zh-CN" altLang="en-US"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800350" y="3023870"/>
            <a:ext cx="287147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包装尺寸：</a:t>
            </a:r>
            <a:r>
              <a:rPr lang="en-US" sz="1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78x30x40CM</a:t>
            </a:r>
            <a:endParaRPr lang="en-US"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endParaRPr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r>
              <a:rPr lang="zh-CN" altLang="en-US" sz="1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Packing size: </a:t>
            </a:r>
            <a:r>
              <a:rPr lang="en-US" sz="1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78x30x40CM</a:t>
            </a:r>
            <a:endParaRPr lang="en-US" altLang="en-US"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+mn-ea"/>
            </a:endParaRPr>
          </a:p>
          <a:p>
            <a:endParaRPr lang="en-US" altLang="en-US" sz="1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2826385" y="4483100"/>
            <a:ext cx="3240405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1000">
                <a:latin typeface="+mj-ea"/>
                <a:ea typeface="+mj-ea"/>
                <a:cs typeface="+mj-ea"/>
                <a:sym typeface="+mn-ea"/>
              </a:rPr>
              <a:t>72600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1000">
                <a:latin typeface="+mj-ea"/>
                <a:ea typeface="+mj-ea"/>
                <a:cs typeface="+mj-ea"/>
                <a:sym typeface="+mn-ea"/>
              </a:rPr>
              <a:t>72600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endParaRPr lang="zh-CN" altLang="en-US" sz="1000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231</Words>
  <Application>WPS 演示</Application>
  <PresentationFormat>全屏显示(16:9)</PresentationFormat>
  <Paragraphs>31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Impact</vt:lpstr>
      <vt:lpstr>汉仪雅酷黑简</vt:lpstr>
      <vt:lpstr>黑体</vt:lpstr>
      <vt:lpstr>华文细黑</vt:lpstr>
      <vt:lpstr>微软雅黑</vt:lpstr>
      <vt:lpstr>标准粗黑</vt:lpstr>
      <vt:lpstr>方正兰亭黑简体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1066</cp:revision>
  <dcterms:created xsi:type="dcterms:W3CDTF">2017-10-19T15:57:00Z</dcterms:created>
  <dcterms:modified xsi:type="dcterms:W3CDTF">2026-03-31T12:10:18Z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EBC9A2CBF27B4ED2987132685477185D_13</vt:lpwstr>
  </property>
  <property fmtid="{D5CDD505-2E9C-101B-9397-08002B2CF9AE}" pid="5" name="commondata">
    <vt:lpwstr>eyJoZGlkIjoiOTBjMzBlYWY1ZDkzZTIzZDFjMTJjNGNkOGI0MWI5MjYifQ==</vt:lpwstr>
  </property>
</Properties>
</file>